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4"/>
      <p:bold r:id="rId5"/>
      <p:italic r:id="rId6"/>
      <p:boldItalic r:id="rId7"/>
    </p:embeddedFont>
    <p:embeddedFont>
      <p:font typeface="Impact" panose="020B0806030902050204" pitchFamily="34" charset="0"/>
      <p:regular r:id="rId8"/>
    </p:embeddedFon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oboto Mon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fa5bdeab0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fa5bdeab0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75" y="228275"/>
            <a:ext cx="3962100" cy="21699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111350" y="321325"/>
            <a:ext cx="35910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61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Fair Team Creator</a:t>
            </a:r>
            <a:endParaRPr lang="en" sz="3661" b="1" dirty="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6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Ekpoudom &amp; Mercy Otu</a:t>
            </a:r>
            <a:endParaRPr sz="2016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450" y="3391150"/>
            <a:ext cx="2872500" cy="16152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946902" y="1241425"/>
            <a:ext cx="3962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Have you attended a family or friends gathering and you all decide to play game. 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Before you realize everyone have already picked their favorite or people they think can win the one without making it FAIR??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1598000" y="2643563"/>
            <a:ext cx="251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/>
                <a:ea typeface="Comic Sans MS"/>
                <a:cs typeface="Comic Sans MS"/>
                <a:sym typeface="Comic Sans MS"/>
              </a:rPr>
              <a:t>INTRODUCING….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FAIR TEAM CREATOR!!!</a:t>
            </a:r>
            <a:endParaRPr sz="1800" b="1" dirty="0">
              <a:solidFill>
                <a:srgbClr val="99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85250" y="3659375"/>
            <a:ext cx="5539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As the name implies, Fair Team Creator helps you pick teams fairly. Say </a:t>
            </a:r>
            <a:r>
              <a:rPr lang="en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Goodbye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to losing family games because the teams were not picked fairly  and </a:t>
            </a:r>
            <a:r>
              <a:rPr lang="en" dirty="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to the world were teams are picked fairly and quickly without any stress!!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3" name="Google Shape;2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3875" y="1134825"/>
            <a:ext cx="1908000" cy="183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/>
        </p:nvSpPr>
        <p:spPr>
          <a:xfrm>
            <a:off x="13211725" y="2398050"/>
            <a:ext cx="3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4897550" y="2602100"/>
            <a:ext cx="2186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highlight>
                  <a:schemeClr val="lt1"/>
                </a:highlight>
                <a:latin typeface="Impact"/>
                <a:ea typeface="Impact"/>
                <a:cs typeface="Impact"/>
                <a:sym typeface="Impact"/>
              </a:rPr>
              <a:t>Our main priority is making sure everything is fair..</a:t>
            </a:r>
            <a:endParaRPr sz="1300">
              <a:solidFill>
                <a:srgbClr val="980000"/>
              </a:solidFill>
              <a:highlight>
                <a:schemeClr val="lt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286" name="Google Shape;286;p13"/>
          <p:cNvCxnSpPr>
            <a:stCxn id="278" idx="1"/>
            <a:endCxn id="281" idx="1"/>
          </p:cNvCxnSpPr>
          <p:nvPr/>
        </p:nvCxnSpPr>
        <p:spPr>
          <a:xfrm>
            <a:off x="1111350" y="808825"/>
            <a:ext cx="486600" cy="2342700"/>
          </a:xfrm>
          <a:prstGeom prst="bentConnector3">
            <a:avLst>
              <a:gd name="adj1" fmla="val -4893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106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Maven Pro</vt:lpstr>
      <vt:lpstr>Nunito</vt:lpstr>
      <vt:lpstr>Impact</vt:lpstr>
      <vt:lpstr>Roboto Mono</vt:lpstr>
      <vt:lpstr>Oswald</vt:lpstr>
      <vt:lpstr>Comic Sans MS</vt:lpstr>
      <vt:lpstr>Times New Roman</vt:lpstr>
      <vt:lpstr>Arial</vt:lpstr>
      <vt:lpstr>Momentum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Johnyze</dc:creator>
  <cp:lastModifiedBy>jay jay</cp:lastModifiedBy>
  <cp:revision>2</cp:revision>
  <dcterms:modified xsi:type="dcterms:W3CDTF">2021-11-30T22:16:01Z</dcterms:modified>
</cp:coreProperties>
</file>