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orbel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font" Target="fonts/Corbel-regular.fntdata"/><Relationship Id="rId7" Type="http://schemas.openxmlformats.org/officeDocument/2006/relationships/font" Target="fonts/Corbel-bold.fntdata"/><Relationship Id="rId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E4E8EB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00"/>
              <a:buFont typeface="Corbel"/>
              <a:buNone/>
              <a:defRPr b="0" sz="59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BDB1A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github.com/ksu-is/Fantasy-Football-Stats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096000" y="5682746"/>
            <a:ext cx="3079502" cy="37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Jay Molander &amp; Matt Wilson</a:t>
            </a:r>
            <a:endParaRPr/>
          </a:p>
        </p:txBody>
      </p:sp>
      <p:pic>
        <p:nvPicPr>
          <p:cNvPr descr="A close up of text on a black background&#10;&#10;Description automatically generated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3537893"/>
            <a:ext cx="6750989" cy="1779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827285" y="1010217"/>
            <a:ext cx="428024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Helps Fantasy Owners build their team by scraping offensive stats and tells whether the team improved from the previous year. 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5682746"/>
            <a:ext cx="5081904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https://github.com/ksu-is/Fantasy-Football-Stats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768095"/>
            <a:ext cx="4771499" cy="27697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9430456" y="799201"/>
            <a:ext cx="2447778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0DE00"/>
                </a:solidFill>
                <a:latin typeface="Corbel"/>
                <a:ea typeface="Corbel"/>
                <a:cs typeface="Corbel"/>
                <a:sym typeface="Corbel"/>
              </a:rPr>
              <a:t>Fantasy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0DE00"/>
                </a:solidFill>
                <a:latin typeface="Corbel"/>
                <a:ea typeface="Corbel"/>
                <a:cs typeface="Corbel"/>
                <a:sym typeface="Corbel"/>
              </a:rPr>
              <a:t>Football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00DE00"/>
                </a:solidFill>
                <a:latin typeface="Corbel"/>
                <a:ea typeface="Corbel"/>
                <a:cs typeface="Corbel"/>
                <a:sym typeface="Corbel"/>
              </a:rPr>
              <a:t>Stats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