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687"/>
  </p:normalViewPr>
  <p:slideViewPr>
    <p:cSldViewPr snapToGrid="0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su-is/FastFoodWait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DBAF-ADE4-6D09-6121-7649A3E02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food wait-times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625E-DD3B-8796-7699-078CFBD67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Drew </a:t>
            </a:r>
            <a:r>
              <a:rPr lang="en-US" dirty="0" err="1"/>
              <a:t>gravitt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284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2AC7AAA-F039-4011-98DE-17464A67B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4AE1B-0BA2-50F1-4583-109141EE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wait is over!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EBB90B-3A54-4B2B-9FA6-7B47E1075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4116F5-E398-4593-B279-7099177A0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1AD6AE-28AC-4C67-A749-1BC18D86C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22DC0F-D6EF-4A88-9742-855D48E4E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23144F-979F-5379-CBDE-E9DA26EB5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7225074" cy="3962266"/>
          </a:xfrm>
        </p:spPr>
        <p:txBody>
          <a:bodyPr>
            <a:normAutofit/>
          </a:bodyPr>
          <a:lstStyle/>
          <a:p>
            <a:r>
              <a:rPr lang="en-US" dirty="0"/>
              <a:t>This app will show each user the current wait-times for drive-through lines, given permission is granted for the app to use the user’s “current location”. </a:t>
            </a:r>
          </a:p>
          <a:p>
            <a:r>
              <a:rPr lang="en-US" dirty="0">
                <a:hlinkClick r:id="rId2"/>
              </a:rPr>
              <a:t>https://github.com/ksu-is/FastFoodWaitTime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FB4F1846-5F95-4DE7-653A-4EDBFFA0D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5"/>
          <a:stretch/>
        </p:blipFill>
        <p:spPr>
          <a:xfrm>
            <a:off x="8387459" y="1227995"/>
            <a:ext cx="2808504" cy="4402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picture containing text, scissors, tool&#10;&#10;Description automatically generated">
            <a:extLst>
              <a:ext uri="{FF2B5EF4-FFF2-40B4-BE49-F238E27FC236}">
                <a16:creationId xmlns:a16="http://schemas.microsoft.com/office/drawing/2014/main" id="{34C4449F-56D4-43CA-F256-250F948F5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56" y="4457700"/>
            <a:ext cx="4758796" cy="194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72C5B-5F26-5D52-A447-8A7DCB4D1DE6}"/>
              </a:ext>
            </a:extLst>
          </p:cNvPr>
          <p:cNvSpPr txBox="1"/>
          <p:nvPr/>
        </p:nvSpPr>
        <p:spPr>
          <a:xfrm>
            <a:off x="8643651" y="5659471"/>
            <a:ext cx="250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Above is what the app would similarly look like</a:t>
            </a:r>
          </a:p>
        </p:txBody>
      </p:sp>
    </p:spTree>
    <p:extLst>
      <p:ext uri="{BB962C8B-B14F-4D97-AF65-F5344CB8AC3E}">
        <p14:creationId xmlns:p14="http://schemas.microsoft.com/office/powerpoint/2010/main" val="32168795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18</TotalTime>
  <Words>56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</vt:lpstr>
      <vt:lpstr>Fast food wait-times</vt:lpstr>
      <vt:lpstr>The wait is over!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food wait-times</dc:title>
  <dc:creator>Drew Gravitt</dc:creator>
  <cp:lastModifiedBy>Drew Gravitt</cp:lastModifiedBy>
  <cp:revision>5</cp:revision>
  <dcterms:created xsi:type="dcterms:W3CDTF">2023-04-30T14:38:12Z</dcterms:created>
  <dcterms:modified xsi:type="dcterms:W3CDTF">2023-04-30T14:56:13Z</dcterms:modified>
</cp:coreProperties>
</file>