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d89c31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d89c31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ksu-is/Fight-FLight-or-Free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34600" y="126725"/>
            <a:ext cx="52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would you do if somebody broke into your house un</a:t>
            </a:r>
            <a:r>
              <a:rPr lang="en" sz="1400"/>
              <a:t>announced</a:t>
            </a:r>
            <a:r>
              <a:rPr lang="en" sz="1400"/>
              <a:t>? Let’s explore that safely in this story-based app.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Everybody can retrospectively say what they would do in a life or death moment, but few ever hash out how they would do 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Short-storied based games are one of the leading genres in today’s games.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Death is a complexity that knows no limitation in regard to time or medium.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 short storied app is one that people can work out the “what and how” they would survive in a very relatable and </a:t>
            </a:r>
            <a:r>
              <a:rPr lang="en" sz="1400"/>
              <a:t>accessible</a:t>
            </a:r>
            <a:r>
              <a:rPr lang="en" sz="1400"/>
              <a:t> prompt.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player makes a series of black and white decisions based on the </a:t>
            </a:r>
            <a:r>
              <a:rPr lang="en" sz="1400"/>
              <a:t>prompt, resulting in a tailored game experience.</a:t>
            </a:r>
            <a:r>
              <a:rPr lang="en" sz="1400"/>
              <a:t> </a:t>
            </a:r>
            <a:endParaRPr sz="1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1" y="126721"/>
            <a:ext cx="3177450" cy="18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82250" y="2090900"/>
            <a:ext cx="30987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 : Justin Hawkins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150800" y="4322975"/>
            <a:ext cx="1294800" cy="535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75" y="2418150"/>
            <a:ext cx="3616524" cy="24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5561675" y="4114775"/>
            <a:ext cx="342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Story will have you play multiple roles that weaved together into a cohesive narrative that makes you explore all angles of the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situation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75325" y="1935950"/>
            <a:ext cx="4429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Link: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https://github.com/ksu-is/Fight-FLight-or-Freeze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