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31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4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86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5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3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4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5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1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4872A4-79B6-441D-AF11-06314DD2990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9C6086-4A9B-4466-AB94-0D7242BE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ksu-is/Will-I-Fail-Calculato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A87E-6648-486E-8AE2-D8ADC932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7"/>
            <a:ext cx="9144000" cy="2387600"/>
          </a:xfrm>
        </p:spPr>
        <p:txBody>
          <a:bodyPr/>
          <a:lstStyle/>
          <a:p>
            <a:r>
              <a:rPr lang="en-US">
                <a:latin typeface="Sanskrit Text" panose="020B0502040204020203" pitchFamily="18" charset="0"/>
                <a:cs typeface="Sanskrit Text" panose="020B0502040204020203" pitchFamily="18" charset="0"/>
              </a:rPr>
              <a:t>Will I Fail Calculator</a:t>
            </a:r>
            <a:br>
              <a:rPr lang="en-US">
                <a:latin typeface="Sanskrit Text" panose="020B0502040204020203" pitchFamily="18" charset="0"/>
                <a:cs typeface="Sanskrit Text" panose="020B0502040204020203" pitchFamily="18" charset="0"/>
              </a:rPr>
            </a:br>
            <a:r>
              <a:rPr lang="en-US" sz="2800">
                <a:latin typeface="Sanskrit Text" panose="020B0502040204020203" pitchFamily="18" charset="0"/>
                <a:cs typeface="Sanskrit Text" panose="020B0502040204020203" pitchFamily="18" charset="0"/>
              </a:rPr>
              <a:t>A calculator that appraises your final grade</a:t>
            </a:r>
            <a:endParaRPr lang="en-US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478A4-FE4B-4D29-B844-ACA58DA52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6928" y="3996267"/>
            <a:ext cx="3676094" cy="1388534"/>
          </a:xfrm>
        </p:spPr>
        <p:txBody>
          <a:bodyPr/>
          <a:lstStyle/>
          <a:p>
            <a:pPr algn="ctr"/>
            <a:r>
              <a:rPr lang="en-US" dirty="0">
                <a:latin typeface="Sanskrit Text" panose="02020503050405020304" pitchFamily="18" charset="0"/>
                <a:cs typeface="Sanskrit Text" panose="02020503050405020304" pitchFamily="18" charset="0"/>
              </a:rPr>
              <a:t>Coded By: Ryan Ng</a:t>
            </a:r>
          </a:p>
          <a:p>
            <a:pPr algn="ctr"/>
            <a:r>
              <a:rPr lang="en-US" sz="1200" dirty="0">
                <a:latin typeface="Sanskrit Text" panose="02020503050405020304" pitchFamily="18" charset="0"/>
                <a:cs typeface="Sanskrit Text" panose="02020503050405020304" pitchFamily="18" charset="0"/>
              </a:rPr>
              <a:t>Repository: </a:t>
            </a:r>
            <a:r>
              <a:rPr lang="en-US" sz="1200" dirty="0">
                <a:hlinkClick r:id="rId2"/>
              </a:rPr>
              <a:t>https://github.com/ksu-is/Will-I-Fail-Calculator</a:t>
            </a:r>
            <a:endParaRPr lang="en-US" sz="1200" dirty="0">
              <a:latin typeface="Sanskrit Text" panose="02020503050405020304" pitchFamily="18" charset="0"/>
              <a:cs typeface="Sanskrit Text" panose="02020503050405020304" pitchFamily="18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02D7A8-44CD-4CEF-AE26-774BF6EC5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3463238"/>
            <a:ext cx="7243424" cy="192156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542473-F9A4-4BB3-B82A-E63FF785A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2" y="5707192"/>
            <a:ext cx="7243423" cy="11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92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</TotalTime>
  <Words>28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Sanskrit Text</vt:lpstr>
      <vt:lpstr>Parallax</vt:lpstr>
      <vt:lpstr>Will I Fail Calculator A calculator that appraises your final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I Fail Calculator A calculator that appraises your final grade</dc:title>
  <dc:creator>Ryan Ng</dc:creator>
  <cp:lastModifiedBy>Ryan Ng</cp:lastModifiedBy>
  <cp:revision>6</cp:revision>
  <dcterms:created xsi:type="dcterms:W3CDTF">2019-11-18T21:14:04Z</dcterms:created>
  <dcterms:modified xsi:type="dcterms:W3CDTF">2019-11-18T21:45:23Z</dcterms:modified>
</cp:coreProperties>
</file>