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4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4948" autoAdjust="0"/>
  </p:normalViewPr>
  <p:slideViewPr>
    <p:cSldViewPr snapToGrid="0">
      <p:cViewPr varScale="1">
        <p:scale>
          <a:sx n="45" d="100"/>
          <a:sy n="45" d="100"/>
        </p:scale>
        <p:origin x="67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ksu-is/Finance-Calcul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Calculator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Created by Rachel Straiton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7614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Make the average finance major’s life easier with a push of a button.</a:t>
            </a:r>
          </a:p>
          <a:p>
            <a:pPr marL="0" indent="0">
              <a:buNone/>
            </a:pPr>
            <a:r>
              <a:rPr lang="en-US" dirty="0"/>
              <a:t>		Repository: </a:t>
            </a:r>
            <a:r>
              <a:rPr lang="en-US" dirty="0">
                <a:hlinkClick r:id="rId4"/>
              </a:rPr>
              <a:t>Finance Calculator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AE816-3553-4D61-B939-A8A1E7555D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13" t="8933" r="22418" b="15034"/>
          <a:stretch/>
        </p:blipFill>
        <p:spPr>
          <a:xfrm>
            <a:off x="7516624" y="3856896"/>
            <a:ext cx="4368800" cy="257313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217576-9DAA-4E7C-8FC6-905FE825B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833" y="2724074"/>
            <a:ext cx="4449961" cy="2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Financial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2019-11-22T20:12:34Z</dcterms:created>
  <dcterms:modified xsi:type="dcterms:W3CDTF">2019-11-22T20:24:43Z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