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EDA4-723A-FFF2-F0E3-A2EEB3739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AE0AD-5970-A503-C9A0-BDB12A49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DCC5-C962-BFD1-2B21-17CA3925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105D-6C82-A194-919F-530A2DC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A622-6C1A-D8B4-A60E-B51D859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18C7-D67E-B6CC-7455-39ECF778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0635-402C-922A-B41D-9BD3E0D3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13CE-6204-E00D-0A2A-B0C4DE9F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8483-7A26-EC72-8C49-AB4AD391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14AE-11DE-22E4-2AE6-9FC8EAC4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8CFA9-5482-E9F0-EA6D-333C204DF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D480D-816E-1351-3741-A5F23B35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1684-B404-DD95-30A7-60AF05AA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24FBB-6EC9-26C0-AB73-299D8B63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CD6A-ADCD-93F6-6171-139ECCC9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94E9-5BB4-97AC-7A52-65369461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1558-2FCA-73B5-748F-D48DF09C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7F00-8453-79C3-BDDB-ED6D8CE2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4859-DEB0-8099-3F9B-927EE811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515A-7723-2164-B92D-A76FCAF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DFE8-8220-C09C-0C1D-3F4486D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F260-162C-563D-B42A-BCEE1F20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54BB-3623-073F-23D8-9672D3C4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A8A9-F92C-E78F-E6EE-1DD840B9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0B93-E8AA-05DD-730C-82703D26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7E26-27AC-7F46-EAE6-E8DC720A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934B-61C7-F2CE-6B0B-DC082DD74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05438-96E2-87E7-9DB1-B62D02EF4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6AFE-DF6D-B714-70D6-0885335E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CFE24-CCAD-9C42-F5E9-568A67B3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3CEA8-63FC-70A6-7CE5-5F5D285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5485-F778-4258-4B15-A32CCE80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A514-EF2E-DBB8-ED7F-EDE8F9AD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C2BB-8C9F-D0BA-5A95-C5E313E70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92DBF-EFC7-3514-282F-761FF4013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D6563-6130-52E3-0BD4-1E62AC904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F5838-D230-93A8-EBF8-E87581F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1545D-38E8-F69C-6BC5-D1E7444E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A2F37-1CB2-4B71-8016-79BF1695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78A8-14D3-7A1D-73CB-0E4181B3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6E383-EBAA-A130-D8F9-B1E1BE4E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7E62F-22C8-AEF6-F99E-7486D434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0A27-8EE6-E0D2-A731-2D40CEC5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B9F4C-96EA-3BF1-C007-F406B205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8C023-5009-24F3-1CE3-DD859D45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ABAC6-8205-CAA0-1C4A-19DB869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E55D-4475-D26F-DB1F-1C352BFD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8FD9-884A-CC8C-9419-F19533EA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49B4-F712-88B4-BA05-D2C97523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5937A-0DD7-DF17-25D0-E204CB96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A01CA-DFAD-836E-387B-88CE14A2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9CAF2-7222-8F53-D153-BD13207F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B17F-6DE6-A085-A5CB-B7EB345C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BC942-ECC0-77AA-644B-A94C8626B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32BAF-C9E3-7CFD-45BD-BDC2A096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2605-9DB1-7006-986A-01C2EEFD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B847-8FA4-B888-6B74-ECE1F6FF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D34D-2549-EDE8-5BF2-DA77B0FE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7A083-2404-4E10-D1B6-778C8E2F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07E5-0B16-3DD7-00C0-86B8EE71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A258-7DFE-9BE8-AA7D-61FCBD5A3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A60B-A396-6035-2FF2-9D97DC45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E915-0A16-D0C9-9CA2-C01B5050B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ireless Portable Fishing Equipment Fish Finder Gps Sonar For Outdoor Sport  - Buy Fish Finder,Fish Finder Sonar,Fish Finder Gps Product on Alibaba.com">
            <a:extLst>
              <a:ext uri="{FF2B5EF4-FFF2-40B4-BE49-F238E27FC236}">
                <a16:creationId xmlns:a16="http://schemas.microsoft.com/office/drawing/2014/main" id="{4B223A39-A733-1998-DB02-6EBD2DCF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 r="2" b="2095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2950E-5330-B72C-4ACD-AAC8BEBF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363" y="3493315"/>
            <a:ext cx="4413262" cy="10087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Fisherman’s heaven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3DC8B-DDDF-D489-3929-BB264062E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363" y="4709857"/>
            <a:ext cx="3713175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Peyton Whitener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D5CD-4D4C-CB7C-1135-76E5F74F4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35" b="-3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F1B7F-F661-0048-27C7-634CA3A30513}"/>
              </a:ext>
            </a:extLst>
          </p:cNvPr>
          <p:cNvSpPr txBox="1"/>
          <p:nvPr/>
        </p:nvSpPr>
        <p:spPr>
          <a:xfrm>
            <a:off x="6302363" y="5241243"/>
            <a:ext cx="561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badi Extra Light" panose="020B0204020104020204" pitchFamily="34" charset="0"/>
              </a:rPr>
              <a:t>This fishing GPS generates the location and bait of the fish a person desires to catch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394AC-23F6-AE41-BF9D-EB3BD614F0AA}"/>
              </a:ext>
            </a:extLst>
          </p:cNvPr>
          <p:cNvSpPr txBox="1"/>
          <p:nvPr/>
        </p:nvSpPr>
        <p:spPr>
          <a:xfrm>
            <a:off x="6302363" y="6127093"/>
            <a:ext cx="6764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https://github.com/ksu-is/Fishermans-heaven/blob/main/fishermans.py</a:t>
            </a:r>
          </a:p>
        </p:txBody>
      </p:sp>
    </p:spTree>
    <p:extLst>
      <p:ext uri="{BB962C8B-B14F-4D97-AF65-F5344CB8AC3E}">
        <p14:creationId xmlns:p14="http://schemas.microsoft.com/office/powerpoint/2010/main" val="15280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Aldhabi</vt:lpstr>
      <vt:lpstr>Arial</vt:lpstr>
      <vt:lpstr>Calibri</vt:lpstr>
      <vt:lpstr>Calibri Light</vt:lpstr>
      <vt:lpstr>Office Theme</vt:lpstr>
      <vt:lpstr>Fisherman’s heaven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Fisherman’s heaven</dc:title>
  <dc:creator>Peyton Whitener</dc:creator>
  <cp:lastModifiedBy>Peyton Whitener</cp:lastModifiedBy>
  <cp:revision>2</cp:revision>
  <dcterms:created xsi:type="dcterms:W3CDTF">2022-11-28T15:14:15Z</dcterms:created>
  <dcterms:modified xsi:type="dcterms:W3CDTF">2022-11-28T16:28:55Z</dcterms:modified>
</cp:coreProperties>
</file>