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6" r:id="rId4"/>
  </p:sldMasterIdLst>
  <p:notesMasterIdLst>
    <p:notesMasterId r:id="rId6"/>
  </p:notesMasterIdLst>
  <p:handoutMasterIdLst>
    <p:handoutMasterId r:id="rId7"/>
  </p:handoutMasterIdLst>
  <p:sldIdLst>
    <p:sldId id="33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15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8E7403-EB4A-4177-AFCE-6A9D7B160C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49177-C030-4043-9380-EA6E4C94A1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7415F-6970-4DE4-93F1-94FEF07D0F1C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C83CE-EC9B-40C4-BD7A-48797AE5B1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9A75D-9B4E-4704-98C7-2A42472F11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C6D6D-E986-427F-AD9C-4E9408DDBE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74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6E6E5-5A19-4AE7-8D4E-049C5315C9A0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A580F-E35D-42E1-AF82-E41CC201EA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8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8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1900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330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1719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08591"/>
            <a:ext cx="4058728" cy="5225507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2DF521-FA73-0B43-D1F3-A28543BA84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99125" y="0"/>
            <a:ext cx="5786438" cy="61341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32A424-7EFB-F80C-2BDA-94D103A55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EFEEF-ABDC-22C9-C5DB-0494BEB8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000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7319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8868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96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047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1540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990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2419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5472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80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00206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9D8326-B701-CBE8-39AA-6C700DA4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track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Bernard Muhammad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Helping individuals stay consistent through simple daily tracking of exercise and nutrition.</a:t>
            </a:r>
          </a:p>
        </p:txBody>
      </p:sp>
      <p:pic>
        <p:nvPicPr>
          <p:cNvPr id="6" name="Picture Placeholder 5" descr="A person holding a phone with a bowl of vegetables&#10;&#10;AI-generated content may be incorrect.">
            <a:extLst>
              <a:ext uri="{FF2B5EF4-FFF2-40B4-BE49-F238E27FC236}">
                <a16:creationId xmlns:a16="http://schemas.microsoft.com/office/drawing/2014/main" id="{DCE8A2A0-5D6F-F53B-8D23-0E3E43FCC02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3803" r="13803"/>
          <a:stretch>
            <a:fillRect/>
          </a:stretch>
        </p:blipFill>
        <p:spPr>
          <a:xfrm>
            <a:off x="7321447" y="1182584"/>
            <a:ext cx="4058728" cy="4302586"/>
          </a:xfrm>
        </p:spPr>
      </p:pic>
    </p:spTree>
    <p:extLst>
      <p:ext uri="{BB962C8B-B14F-4D97-AF65-F5344CB8AC3E}">
        <p14:creationId xmlns:p14="http://schemas.microsoft.com/office/powerpoint/2010/main" val="292228899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C92F81-A6B6-4190-80A1-406B3B4C18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B916DD8-9028-41F0-AB19-FE384D2009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8B3239-FE1A-45AC-BACA-CC3412D87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{CA090E0C-F28B-41B9-BAAD-BB2EAD48A9A1}TFdebd256e-aaab-47ef-8933-ab65ac9ce059c506dcd1_win32-57e7001d6a70</Template>
  <TotalTime>10</TotalTime>
  <Words>23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Calisto MT</vt:lpstr>
      <vt:lpstr>Times New Roman</vt:lpstr>
      <vt:lpstr>Univers Condensed</vt:lpstr>
      <vt:lpstr>ChronicleVTI</vt:lpstr>
      <vt:lpstr>Fit track Bernard Muhammad    Helping individuals stay consistent through simple daily tracking of exercise and nutrition.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Bernard Muhammad</dc:creator>
  <cp:lastModifiedBy>Bernard Muhammad</cp:lastModifiedBy>
  <cp:revision>1</cp:revision>
  <dcterms:created xsi:type="dcterms:W3CDTF">2025-07-22T00:59:45Z</dcterms:created>
  <dcterms:modified xsi:type="dcterms:W3CDTF">2025-07-22T01:10:37Z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