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FF83-ED6E-4AAE-9CAD-8E8A2EFB5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31173-B1BC-4CD9-B8E8-3C001AE6E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A2EEB-DD09-4C59-9E99-A513A8AE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519-135D-4C5A-B453-656D772DFF7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E115F-7D1E-4BD6-829A-8389D23D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2718C-851C-4355-8091-B2161334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909-557B-479D-A1BE-6F0775AC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8D57-C91C-44A1-8199-3C34AEE1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49B33-2DAF-400F-8F4E-977D85C8B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7E9B-6B15-4A2D-9429-6DC38F47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519-135D-4C5A-B453-656D772DFF7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3C301-85AF-4EDD-ACAF-DC0B54C7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9690-A9C3-4AB7-9444-F4732911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909-557B-479D-A1BE-6F0775AC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7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CA7A9-BF8E-4196-9107-5BBBC7251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5A3F1-0179-4548-8D78-33CD13160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968A-CD95-4E78-A119-D9809604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519-135D-4C5A-B453-656D772DFF7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17BC1-725B-4F1B-B300-6E5DB31C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1B528-FEDF-4A7F-874D-0628CA39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909-557B-479D-A1BE-6F0775AC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7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E667-1522-4BCA-A104-A0445CE9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DF68-5A1A-4827-957F-BF93C855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CECC8-5D66-4C76-82E2-F86E76E8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519-135D-4C5A-B453-656D772DFF7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C5B8-2244-40D6-A4F5-AE68393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6B0B-2590-4BF9-A1B0-C0F35439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909-557B-479D-A1BE-6F0775AC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88C7-FB2F-401F-89EA-200F7CB0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46E48-7896-4505-BC2E-3CC0E3F64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5C927-5D1D-40EB-AF16-538FF7E9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519-135D-4C5A-B453-656D772DFF7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2826-A6ED-445D-944A-8D293353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B6D3-BFE2-4E75-B52A-BD706E85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909-557B-479D-A1BE-6F0775AC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3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6708-1116-4A13-BE5A-51D78FB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014C-4F84-432F-B575-D5789CBD7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35626-AC98-4EA0-A206-80251DACC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D9499-E3BA-4348-8BAA-827DEE7A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519-135D-4C5A-B453-656D772DFF7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A1AA2-EC3F-4654-BDF2-601F6418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F3CFE-B905-4158-B693-59A1B5F4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909-557B-479D-A1BE-6F0775AC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683B-445D-4F81-844F-B324B147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A25B-391A-4350-AED5-C854F6F0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4C55-DDE2-412F-AEEE-7A2D58971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39EFD-1590-4957-A577-9BC5AB2A0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CBB56-B320-4508-83E4-9FBA61740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671A3-2958-4C39-8192-0C9A099D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519-135D-4C5A-B453-656D772DFF7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2254B-CD7C-4D34-90E5-CC36B04F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68622-C3AC-42B9-86F3-3977BB0D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909-557B-479D-A1BE-6F0775AC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8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77F4-EE6B-44D8-9F0E-46E4F1AA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48A3-EB84-4161-8590-D82DF17D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519-135D-4C5A-B453-656D772DFF7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49FCF-BFE8-4387-87BF-FAF13AF4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AE8C9-BB0D-40E9-9D44-1209C718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909-557B-479D-A1BE-6F0775AC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45BC1-BC66-4589-8B7F-B2792CC5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519-135D-4C5A-B453-656D772DFF7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BEDF6-E606-4F67-842C-A67E2935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2C355-B997-4406-9978-EA689980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909-557B-479D-A1BE-6F0775AC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6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95E4-FE2E-48DC-BC2C-CA4C7F9A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2F94-A713-4E1F-8A93-CB3C1783D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61404-F36B-460F-8585-41D1464C9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5821F-C868-474F-9654-38CAFC31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519-135D-4C5A-B453-656D772DFF7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EFC1C-02C7-4E3F-AEF8-E31B340D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D30BA-2024-4BED-BE02-6450A74C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909-557B-479D-A1BE-6F0775AC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1204-EBCF-4FBA-A1C2-8BE632C0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A31F2-E82A-45E3-AB31-FDB4DDDFD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290-E877-475C-A3B3-19EE26119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5C420-3C0F-465F-A00C-F2B8A8E1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519-135D-4C5A-B453-656D772DFF7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DC1ED-F34D-4A00-982A-F84B2EDA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4FA53-AE35-4DCA-8203-1E13266B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909-557B-479D-A1BE-6F0775AC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B4968-7078-4E22-A6AA-77B146AD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B5705-9EB4-4922-889D-13145CE0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D4AE-8E05-4E26-9ADD-AFF45B7D5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8519-135D-4C5A-B453-656D772DFF7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A5F6-1EBF-4B27-B2A0-2694B11B8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8EF11-43A5-4E33-A820-BFD9D98AE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9909-557B-479D-A1BE-6F0775AC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1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https://creativecommons.org/licenses/by-nc-sa/3.0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open.edu/openlearn/health-sports-psychology/sport-fitness/five-top-tips-exercising-hom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sv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633DB4-B859-4CCD-AFC1-0689D1BCCD3D}"/>
              </a:ext>
            </a:extLst>
          </p:cNvPr>
          <p:cNvSpPr txBox="1"/>
          <p:nvPr/>
        </p:nvSpPr>
        <p:spPr>
          <a:xfrm>
            <a:off x="-26631" y="3904056"/>
            <a:ext cx="3533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2" tooltip="https://www.open.edu/openlearn/health-sports-psychology/sport-fitness/five-top-tips-exercising-home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412D2B-169A-40C1-8715-19A125FF66E7}"/>
              </a:ext>
            </a:extLst>
          </p:cNvPr>
          <p:cNvSpPr/>
          <p:nvPr/>
        </p:nvSpPr>
        <p:spPr>
          <a:xfrm>
            <a:off x="0" y="4193758"/>
            <a:ext cx="3466531" cy="26568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13" descr="A picture containing indoor, person, window, bed&#10;&#10;Description automatically generated">
            <a:extLst>
              <a:ext uri="{FF2B5EF4-FFF2-40B4-BE49-F238E27FC236}">
                <a16:creationId xmlns:a16="http://schemas.microsoft.com/office/drawing/2014/main" id="{BA778AC4-543B-4905-8F0F-45C5006DA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 l="21233" r="21233"/>
          <a:stretch>
            <a:fillRect/>
          </a:stretch>
        </p:blipFill>
        <p:spPr>
          <a:xfrm>
            <a:off x="1" y="7346"/>
            <a:ext cx="3479988" cy="4186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26B167-ABB2-466C-8515-D25D8AFB27C1}"/>
              </a:ext>
            </a:extLst>
          </p:cNvPr>
          <p:cNvSpPr txBox="1"/>
          <p:nvPr/>
        </p:nvSpPr>
        <p:spPr>
          <a:xfrm>
            <a:off x="3897311" y="665796"/>
            <a:ext cx="347998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Little or no equipment 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Easier to commit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Start whenever you want </a:t>
            </a:r>
          </a:p>
        </p:txBody>
      </p:sp>
      <p:pic>
        <p:nvPicPr>
          <p:cNvPr id="9" name="Graphic 8" descr="Stopwatch outline">
            <a:extLst>
              <a:ext uri="{FF2B5EF4-FFF2-40B4-BE49-F238E27FC236}">
                <a16:creationId xmlns:a16="http://schemas.microsoft.com/office/drawing/2014/main" id="{B3E8D07C-AFB3-4E01-B55D-8BF9A2E17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2226" y="2859939"/>
            <a:ext cx="914400" cy="914400"/>
          </a:xfrm>
          <a:prstGeom prst="rect">
            <a:avLst/>
          </a:prstGeom>
        </p:spPr>
      </p:pic>
      <p:pic>
        <p:nvPicPr>
          <p:cNvPr id="11" name="Graphic 10" descr="Run outline">
            <a:extLst>
              <a:ext uri="{FF2B5EF4-FFF2-40B4-BE49-F238E27FC236}">
                <a16:creationId xmlns:a16="http://schemas.microsoft.com/office/drawing/2014/main" id="{75E7780F-B830-4AA4-8AA9-6BD1F698D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2226" y="68314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123F9B-127C-4957-8C72-47AF7380E60F}"/>
              </a:ext>
            </a:extLst>
          </p:cNvPr>
          <p:cNvSpPr txBox="1"/>
          <p:nvPr/>
        </p:nvSpPr>
        <p:spPr>
          <a:xfrm>
            <a:off x="246715" y="4368044"/>
            <a:ext cx="3233274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Start your Fitness journey at home</a:t>
            </a:r>
          </a:p>
        </p:txBody>
      </p:sp>
      <p:sp>
        <p:nvSpPr>
          <p:cNvPr id="13" name="Rectangle 12" descr="Gym equipment and needs">
            <a:extLst>
              <a:ext uri="{FF2B5EF4-FFF2-40B4-BE49-F238E27FC236}">
                <a16:creationId xmlns:a16="http://schemas.microsoft.com/office/drawing/2014/main" id="{3C1B4E9F-2257-4228-B0BF-CD2FD8D04594}"/>
              </a:ext>
            </a:extLst>
          </p:cNvPr>
          <p:cNvSpPr/>
          <p:nvPr/>
        </p:nvSpPr>
        <p:spPr>
          <a:xfrm>
            <a:off x="7794620" y="0"/>
            <a:ext cx="4397379" cy="6858000"/>
          </a:xfrm>
          <a:prstGeom prst="rect">
            <a:avLst/>
          </a:prstGeom>
          <a:blipFill dpi="0" rotWithShape="1"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59296-834D-4160-BC49-DA39226A35BA}"/>
              </a:ext>
            </a:extLst>
          </p:cNvPr>
          <p:cNvSpPr txBox="1"/>
          <p:nvPr/>
        </p:nvSpPr>
        <p:spPr>
          <a:xfrm>
            <a:off x="8208807" y="197671"/>
            <a:ext cx="219323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0" b="1" dirty="0">
                <a:ln w="38100">
                  <a:solidFill>
                    <a:schemeClr val="bg1"/>
                  </a:solidFill>
                </a:ln>
                <a:noFill/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527D3-696F-4610-BD27-F116555A8F0A}"/>
              </a:ext>
            </a:extLst>
          </p:cNvPr>
          <p:cNvSpPr txBox="1"/>
          <p:nvPr/>
        </p:nvSpPr>
        <p:spPr>
          <a:xfrm>
            <a:off x="9305424" y="3214796"/>
            <a:ext cx="13479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>
                <a:ln w="38100">
                  <a:solidFill>
                    <a:schemeClr val="bg1"/>
                  </a:solidFill>
                </a:ln>
                <a:noFill/>
                <a:latin typeface="Century Gothic" panose="020B0502020202020204" pitchFamily="34" charset="0"/>
              </a:rPr>
              <a:t>IT</a:t>
            </a:r>
          </a:p>
        </p:txBody>
      </p:sp>
      <p:pic>
        <p:nvPicPr>
          <p:cNvPr id="19" name="Graphic 18" descr="House with solid fill">
            <a:extLst>
              <a:ext uri="{FF2B5EF4-FFF2-40B4-BE49-F238E27FC236}">
                <a16:creationId xmlns:a16="http://schemas.microsoft.com/office/drawing/2014/main" id="{C2C9B908-BD98-4BF2-8F02-F714A3940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1475" y="3214796"/>
            <a:ext cx="1129508" cy="13437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CDC9A9-5963-4768-B1C1-68963E2C689B}"/>
              </a:ext>
            </a:extLst>
          </p:cNvPr>
          <p:cNvSpPr txBox="1"/>
          <p:nvPr/>
        </p:nvSpPr>
        <p:spPr>
          <a:xfrm>
            <a:off x="8581500" y="4873428"/>
            <a:ext cx="3060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FIT at Home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0C89AE-90F4-4087-AC0C-8FDBB9136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05424" y="5965121"/>
            <a:ext cx="161291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5DDC1B-BF69-4107-A2EE-0A473984C185}"/>
              </a:ext>
            </a:extLst>
          </p:cNvPr>
          <p:cNvSpPr txBox="1"/>
          <p:nvPr/>
        </p:nvSpPr>
        <p:spPr>
          <a:xfrm>
            <a:off x="3634525" y="5033478"/>
            <a:ext cx="41735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Coded by:</a:t>
            </a:r>
          </a:p>
          <a:p>
            <a:r>
              <a:rPr lang="en-US" dirty="0"/>
              <a:t>	</a:t>
            </a:r>
            <a:r>
              <a:rPr lang="en-US" dirty="0">
                <a:latin typeface="Century Gothic" panose="020B0502020202020204" pitchFamily="34" charset="0"/>
              </a:rPr>
              <a:t>Ana Paola Martinez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Inspired Source: </a:t>
            </a:r>
          </a:p>
          <a:p>
            <a:r>
              <a:rPr lang="en-US" dirty="0"/>
              <a:t>https://github.com/ksu-is/Workout-Program-Generator</a:t>
            </a:r>
          </a:p>
        </p:txBody>
      </p:sp>
    </p:spTree>
    <p:extLst>
      <p:ext uri="{BB962C8B-B14F-4D97-AF65-F5344CB8AC3E}">
        <p14:creationId xmlns:p14="http://schemas.microsoft.com/office/powerpoint/2010/main" val="399464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Paola Martinez</dc:creator>
  <cp:lastModifiedBy>Ana Paola Martinez</cp:lastModifiedBy>
  <cp:revision>1</cp:revision>
  <dcterms:created xsi:type="dcterms:W3CDTF">2021-12-01T03:25:25Z</dcterms:created>
  <dcterms:modified xsi:type="dcterms:W3CDTF">2021-12-01T03:56:01Z</dcterms:modified>
</cp:coreProperties>
</file>