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obster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58871" y="-103575"/>
            <a:ext cx="486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112"/>
                </a:solidFill>
                <a:latin typeface="Lobster"/>
                <a:ea typeface="Lobster"/>
                <a:cs typeface="Lobster"/>
                <a:sym typeface="Lobster"/>
              </a:rPr>
              <a:t>Flappy Time! (A Flappy Bird Clone)</a:t>
            </a:r>
            <a:endParaRPr>
              <a:solidFill>
                <a:srgbClr val="74111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29375" y="133525"/>
            <a:ext cx="61488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79">
                <a:solidFill>
                  <a:srgbClr val="000000"/>
                </a:solidFill>
              </a:rPr>
              <a:t>Anita Nweke</a:t>
            </a:r>
            <a:endParaRPr b="1" sz="1679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4125" y="2055450"/>
            <a:ext cx="2722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Instead of a flapping bird, </a:t>
            </a:r>
            <a:r>
              <a:rPr b="1" lang="en" sz="1800"/>
              <a:t>it's</a:t>
            </a:r>
            <a:r>
              <a:rPr b="1" lang="en" sz="1800"/>
              <a:t> a flapping Finn!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player will jump through the </a:t>
            </a:r>
            <a:r>
              <a:rPr b="1" lang="en" sz="1800"/>
              <a:t>obstacles</a:t>
            </a:r>
            <a:r>
              <a:rPr b="1" lang="en" sz="1800"/>
              <a:t> </a:t>
            </a:r>
            <a:r>
              <a:rPr b="1" lang="en" sz="1800"/>
              <a:t>without</a:t>
            </a:r>
            <a:r>
              <a:rPr b="1" lang="en" sz="1800"/>
              <a:t> touching them. Attempt to beat your high score!</a:t>
            </a:r>
            <a:endParaRPr b="1" sz="18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072" y="2055450"/>
            <a:ext cx="1566725" cy="2972775"/>
          </a:xfrm>
          <a:prstGeom prst="rect">
            <a:avLst/>
          </a:prstGeom>
          <a:noFill/>
          <a:ln cap="flat" cmpd="sng" w="76200">
            <a:solidFill>
              <a:srgbClr val="74111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975" y="2055450"/>
            <a:ext cx="1662850" cy="2972775"/>
          </a:xfrm>
          <a:prstGeom prst="rect">
            <a:avLst/>
          </a:prstGeom>
          <a:noFill/>
          <a:ln cap="flat" cmpd="sng" w="76200">
            <a:solidFill>
              <a:srgbClr val="74111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" name="Google Shape;59;p13"/>
          <p:cNvSpPr txBox="1"/>
          <p:nvPr/>
        </p:nvSpPr>
        <p:spPr>
          <a:xfrm>
            <a:off x="1979400" y="133525"/>
            <a:ext cx="4782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https://github.com/ksu-is/Flappy-Time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