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>
        <p:scale>
          <a:sx n="73" d="100"/>
          <a:sy n="73" d="100"/>
        </p:scale>
        <p:origin x="20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B754-E792-0539-356F-79AC0258F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39BB1-C689-074D-4F89-D68141293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92F8-739C-790A-B5F3-87D3C741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9682-2C89-A64C-A769-5714F3EE1FA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CD608-F497-1AC0-8B7D-0C435C7A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0FA3-ACDC-8ADB-0027-C9078581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2CA0-29DF-4E44-A43E-25F4CEE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8118-0E42-E210-47E8-1AF64A49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7FD2E-FCCB-5901-CE21-AFCF8BE0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7CEFB-BCE8-722D-7EA6-5E3ED550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9682-2C89-A64C-A769-5714F3EE1FA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3B54-57B6-84A1-614E-EB1E56D1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4B5F7-1A18-86D1-11A4-1B92A4BA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2CA0-29DF-4E44-A43E-25F4CEE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B723E-2B0E-4F27-964B-3108C5BB9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B5C18-0589-04AB-22C6-CAB4FDD3E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5F2E-AB55-D8C8-C9FD-99D54020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9682-2C89-A64C-A769-5714F3EE1FA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BABFD-E820-8DE9-905E-921A209C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C484A-6812-022F-6CD0-20563F0B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2CA0-29DF-4E44-A43E-25F4CEE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8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B27D-E117-3B55-07F7-9BB2D517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9A554-F21B-07D2-A5C7-2C49E2195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710A1-B4C6-FA76-5E91-BC2EBE96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9682-2C89-A64C-A769-5714F3EE1FA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3CE04-E83E-0172-EFBA-85756CFC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A261-7F1E-B6FE-6058-DF179864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2CA0-29DF-4E44-A43E-25F4CEE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2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969E-BFAF-4C71-4490-1CFDF3B0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B6F44-B90E-910B-A1AE-8D279637C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B776-C368-DAA7-C265-E75D6635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9682-2C89-A64C-A769-5714F3EE1FA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CC038-D891-A80F-EDC9-87599050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61711-4CCF-3C91-BEB7-FF9E3280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2CA0-29DF-4E44-A43E-25F4CEE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1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6246-79DC-C23F-E62C-656B1141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59EA-09D3-EAA0-D8A7-D109F8B12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38B01-9A59-FC39-9F29-9CDC59B16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6C220-4262-57B7-ED08-247B82AF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9682-2C89-A64C-A769-5714F3EE1FA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760B5-B374-89E2-9A67-A1DCCF8C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E00D8-38FA-32DF-023C-B1A5F318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2CA0-29DF-4E44-A43E-25F4CEE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1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C044-9C59-2B2F-D86B-0C624932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1A035-DBB6-8AFA-862B-51584884F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F4129-67BC-F6FD-06BA-65F0754E2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36C08-C6AF-1511-DB32-B0FC155FD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47BC8-CB18-B836-F48E-9792C0A43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A9F30-1894-3281-F554-E032CF89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9682-2C89-A64C-A769-5714F3EE1FA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4E68F-9FB9-3094-3B0D-C54B1B1A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4BF51-E372-5637-4305-DECAE854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2CA0-29DF-4E44-A43E-25F4CEE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829C-32B2-ECC2-DEE0-56F32164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AC0B0-B1BE-8A0F-72E8-E6273622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9682-2C89-A64C-A769-5714F3EE1FA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D3CDF-F931-D36E-591A-FAF81DEB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9FC68-4711-5409-BB00-4AD52044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2CA0-29DF-4E44-A43E-25F4CEE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E933C-5899-6168-F343-CAAC1B56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9682-2C89-A64C-A769-5714F3EE1FA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37436-D7BE-7C66-B969-B63CE040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D234E-427D-7B70-DF07-460EBF5D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2CA0-29DF-4E44-A43E-25F4CEE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2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CD4E-26F6-2924-8A7B-C15466BD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E78C-B12D-8152-8193-DD79A1A8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98233-9F45-863A-B4D8-EFEB97954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6EA07-216F-9712-B791-1ECE1067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9682-2C89-A64C-A769-5714F3EE1FA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29434-F710-9C79-CB7A-2DD1F7F0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A7242-0F29-2E59-0993-8B8ABDE0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2CA0-29DF-4E44-A43E-25F4CEE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8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3C3F-B765-0425-9F71-46C39331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0FD48-ABDA-7C28-BC61-1EE087E2E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C90CD-0C51-1DDE-A01F-658395563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977F5-E8C5-D8F3-D2DB-0C0AA1A6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9682-2C89-A64C-A769-5714F3EE1FA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1535A-37D5-2A85-ED75-D7A0AFB9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F0D40-C358-2963-7D59-453B7E2E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2CA0-29DF-4E44-A43E-25F4CEE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0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70DDA-FC47-BAD3-B524-D1619592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29DC3-3EA6-C80E-11CE-878008D32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1A315-C4FA-A7EA-E278-7CD623E33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79682-2C89-A64C-A769-5714F3EE1FA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73D6-80D9-0F72-BC40-222654DBA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87ED-1613-6AEA-15E5-C08290AEA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82CA0-29DF-4E44-A43E-25F4CEE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0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B6E1-DC73-6869-5920-D8BF5D474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FC7A1-425F-4D0A-B702-6D0848BE7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27AAE23-5C74-E877-94B3-A2539E39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2551" y="-2147153"/>
            <a:ext cx="17137101" cy="1057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Bethel Samson</dc:creator>
  <cp:lastModifiedBy>Bethel Samson</cp:lastModifiedBy>
  <cp:revision>2</cp:revision>
  <dcterms:created xsi:type="dcterms:W3CDTF">2023-05-01T00:46:47Z</dcterms:created>
  <dcterms:modified xsi:type="dcterms:W3CDTF">2023-05-01T01:03:25Z</dcterms:modified>
</cp:coreProperties>
</file>