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1123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2334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50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7008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84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5881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4478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06945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4206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8936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921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4/21/2025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4370960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ksu-is/Foodrecipe-scraper-1"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github.com/RavenHustler/yelpscra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Western food arranged on table">
            <a:extLst>
              <a:ext uri="{FF2B5EF4-FFF2-40B4-BE49-F238E27FC236}">
                <a16:creationId xmlns:a16="http://schemas.microsoft.com/office/drawing/2014/main" id="{4DBF88F5-C8FC-D635-6034-4540D2268ACA}"/>
              </a:ext>
            </a:extLst>
          </p:cNvPr>
          <p:cNvPicPr>
            <a:picLocks noChangeAspect="1"/>
          </p:cNvPicPr>
          <p:nvPr/>
        </p:nvPicPr>
        <p:blipFill>
          <a:blip r:embed="rId2">
            <a:alphaModFix amt="20000"/>
          </a:blip>
          <a:srcRect t="11" b="15719"/>
          <a:stretch/>
        </p:blipFill>
        <p:spPr>
          <a:xfrm>
            <a:off x="-2" y="-4"/>
            <a:ext cx="12192001" cy="6858001"/>
          </a:xfrm>
          <a:prstGeom prst="rect">
            <a:avLst/>
          </a:prstGeom>
        </p:spPr>
      </p:pic>
      <p:sp>
        <p:nvSpPr>
          <p:cNvPr id="2" name="Title 1">
            <a:extLst>
              <a:ext uri="{FF2B5EF4-FFF2-40B4-BE49-F238E27FC236}">
                <a16:creationId xmlns:a16="http://schemas.microsoft.com/office/drawing/2014/main" id="{694AE0F8-C35C-8284-4BA6-29D32A02F32E}"/>
              </a:ext>
            </a:extLst>
          </p:cNvPr>
          <p:cNvSpPr>
            <a:spLocks noGrp="1"/>
          </p:cNvSpPr>
          <p:nvPr>
            <p:ph type="ctrTitle"/>
          </p:nvPr>
        </p:nvSpPr>
        <p:spPr>
          <a:xfrm>
            <a:off x="829946" y="657369"/>
            <a:ext cx="4397030" cy="917067"/>
          </a:xfrm>
        </p:spPr>
        <p:txBody>
          <a:bodyPr anchor="t">
            <a:normAutofit fontScale="90000"/>
          </a:bodyPr>
          <a:lstStyle/>
          <a:p>
            <a:r>
              <a:rPr lang="en-US" sz="6000" dirty="0">
                <a:solidFill>
                  <a:srgbClr val="FFFFFF"/>
                </a:solidFill>
              </a:rPr>
              <a:t>Food Captain</a:t>
            </a:r>
          </a:p>
        </p:txBody>
      </p:sp>
      <p:sp>
        <p:nvSpPr>
          <p:cNvPr id="3" name="Subtitle 2">
            <a:extLst>
              <a:ext uri="{FF2B5EF4-FFF2-40B4-BE49-F238E27FC236}">
                <a16:creationId xmlns:a16="http://schemas.microsoft.com/office/drawing/2014/main" id="{5B3F5B15-BAB8-CDCD-BA17-58D8D3908055}"/>
              </a:ext>
            </a:extLst>
          </p:cNvPr>
          <p:cNvSpPr>
            <a:spLocks noGrp="1"/>
          </p:cNvSpPr>
          <p:nvPr>
            <p:ph type="subTitle" idx="1"/>
          </p:nvPr>
        </p:nvSpPr>
        <p:spPr>
          <a:xfrm>
            <a:off x="6642566" y="5783031"/>
            <a:ext cx="4153771" cy="426892"/>
          </a:xfrm>
        </p:spPr>
        <p:txBody>
          <a:bodyPr anchor="b">
            <a:noAutofit/>
          </a:bodyPr>
          <a:lstStyle/>
          <a:p>
            <a:r>
              <a:rPr lang="en-US" sz="2400" dirty="0">
                <a:solidFill>
                  <a:srgbClr val="FFFFFF"/>
                </a:solidFill>
              </a:rPr>
              <a:t>Shelby Cliett</a:t>
            </a:r>
          </a:p>
        </p:txBody>
      </p:sp>
      <p:sp>
        <p:nvSpPr>
          <p:cNvPr id="48" name="Rectangle 4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CCC7D3B-6E95-3306-C15E-E6FFB66BB034}"/>
              </a:ext>
            </a:extLst>
          </p:cNvPr>
          <p:cNvSpPr txBox="1"/>
          <p:nvPr/>
        </p:nvSpPr>
        <p:spPr>
          <a:xfrm>
            <a:off x="942975" y="1574436"/>
            <a:ext cx="8715375" cy="2893100"/>
          </a:xfrm>
          <a:prstGeom prst="rect">
            <a:avLst/>
          </a:prstGeom>
          <a:noFill/>
        </p:spPr>
        <p:txBody>
          <a:bodyPr wrap="square" rtlCol="0">
            <a:spAutoFit/>
          </a:bodyPr>
          <a:lstStyle/>
          <a:p>
            <a:r>
              <a:rPr lang="en-US" sz="2000" dirty="0"/>
              <a:t>“Deciding where to eat made easy”</a:t>
            </a:r>
          </a:p>
          <a:p>
            <a:endParaRPr lang="en-US" dirty="0"/>
          </a:p>
          <a:p>
            <a:r>
              <a:rPr lang="en-US" sz="2400" b="0" i="0" dirty="0">
                <a:solidFill>
                  <a:srgbClr val="CAE1F4"/>
                </a:solidFill>
                <a:effectLst/>
                <a:latin typeface="-apple-system"/>
              </a:rPr>
              <a:t>It is hard enough to decide where to eat on your own, but it can be all the more difficult to consider everyone’s preferences in a group. To help simplify this, this program will get user input for location, cuisine, and budget. It will then scrape Yelp and consider the user’s requirements as well as the rating of the restaurant. One restaurant from this list will be selected at random and displayed to the user.</a:t>
            </a:r>
            <a:endParaRPr lang="en-US" sz="2400" dirty="0"/>
          </a:p>
        </p:txBody>
      </p:sp>
      <p:sp>
        <p:nvSpPr>
          <p:cNvPr id="62" name="TextBox 61">
            <a:extLst>
              <a:ext uri="{FF2B5EF4-FFF2-40B4-BE49-F238E27FC236}">
                <a16:creationId xmlns:a16="http://schemas.microsoft.com/office/drawing/2014/main" id="{B7D0C2A2-5BE4-6A8D-9250-4C8D2F707323}"/>
              </a:ext>
            </a:extLst>
          </p:cNvPr>
          <p:cNvSpPr txBox="1"/>
          <p:nvPr/>
        </p:nvSpPr>
        <p:spPr>
          <a:xfrm>
            <a:off x="227903" y="5724952"/>
            <a:ext cx="3301360" cy="1015663"/>
          </a:xfrm>
          <a:prstGeom prst="rect">
            <a:avLst/>
          </a:prstGeom>
          <a:noFill/>
        </p:spPr>
        <p:txBody>
          <a:bodyPr wrap="square">
            <a:spAutoFit/>
          </a:bodyPr>
          <a:lstStyle/>
          <a:p>
            <a:r>
              <a:rPr lang="en-US" sz="2000" dirty="0">
                <a:solidFill>
                  <a:srgbClr val="FFFFFF"/>
                </a:solidFill>
              </a:rPr>
              <a:t>Base Code: </a:t>
            </a:r>
          </a:p>
          <a:p>
            <a:r>
              <a:rPr lang="en-US" sz="2000" dirty="0">
                <a:solidFill>
                  <a:srgbClr val="FFFFFF"/>
                </a:solidFill>
                <a:hlinkClick r:id="rId3"/>
              </a:rPr>
              <a:t>nik348, Bunka4</a:t>
            </a:r>
            <a:endParaRPr lang="en-US" sz="2000" dirty="0">
              <a:solidFill>
                <a:srgbClr val="FFFFFF"/>
              </a:solidFill>
            </a:endParaRPr>
          </a:p>
          <a:p>
            <a:r>
              <a:rPr lang="en-US" sz="2000" dirty="0" err="1">
                <a:solidFill>
                  <a:srgbClr val="FFFFFF"/>
                </a:solidFill>
                <a:hlinkClick r:id="rId4"/>
              </a:rPr>
              <a:t>RavenHustler</a:t>
            </a:r>
            <a:endParaRPr lang="en-US" sz="2000" dirty="0">
              <a:solidFill>
                <a:srgbClr val="FFFFFF"/>
              </a:solidFill>
            </a:endParaRPr>
          </a:p>
        </p:txBody>
      </p:sp>
    </p:spTree>
    <p:extLst>
      <p:ext uri="{BB962C8B-B14F-4D97-AF65-F5344CB8AC3E}">
        <p14:creationId xmlns:p14="http://schemas.microsoft.com/office/powerpoint/2010/main" val="24704927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TM02836342[[fn=Ion]]</Template>
  <TotalTime>620</TotalTime>
  <Words>102</Words>
  <Application>Microsoft Office PowerPoint</Application>
  <PresentationFormat>Widescreen</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-apple-system</vt:lpstr>
      <vt:lpstr>Arial</vt:lpstr>
      <vt:lpstr>Bierstadt</vt:lpstr>
      <vt:lpstr>GestaltVTI</vt:lpstr>
      <vt:lpstr>Food Captain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Shelby Cliett</dc:creator>
  <cp:lastModifiedBy>Shelby Cliett</cp:lastModifiedBy>
  <cp:revision>1</cp:revision>
  <dcterms:created xsi:type="dcterms:W3CDTF">2025-04-21T13:36:47Z</dcterms:created>
  <dcterms:modified xsi:type="dcterms:W3CDTF">2025-04-21T23:57:08Z</dcterms:modified>
</cp:coreProperties>
</file>