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9544D71-00BC-4087-A9F9-B5C4789DC91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74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1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460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059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15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877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716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116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98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6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82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6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96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26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9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51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5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544D71-00BC-4087-A9F9-B5C4789DC91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2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harry_nl/51017038457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khdecoded.com/fast-food-drive-thrus-will-be-fully-automated-with-ai-while-cutting-down-on-service-times/" TargetMode="Externa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khdecoded.com/fast-food-drive-thrus-will-be-fully-automated-with-ai-while-cutting-down-on-service-times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376D0-93A7-DD86-E3A0-FDD5225F3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5" y="4406820"/>
            <a:ext cx="4520013" cy="1545143"/>
          </a:xfrm>
        </p:spPr>
        <p:txBody>
          <a:bodyPr anchor="t"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Food Surge Price Python Project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5BD5C48-5B80-59A1-B356-A6CBE1AA5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469" y="5488204"/>
            <a:ext cx="3496505" cy="62203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>
                    <a:alpha val="80000"/>
                  </a:schemeClr>
                </a:solidFill>
              </a:rPr>
              <a:t>Project by Nick Seitz</a:t>
            </a:r>
          </a:p>
        </p:txBody>
      </p:sp>
      <p:pic>
        <p:nvPicPr>
          <p:cNvPr id="5" name="Content Placeholder 4" descr="A picture containing text, sky, outdoor, road&#10;&#10;Description automatically generated">
            <a:extLst>
              <a:ext uri="{FF2B5EF4-FFF2-40B4-BE49-F238E27FC236}">
                <a16:creationId xmlns:a16="http://schemas.microsoft.com/office/drawing/2014/main" id="{83D4BB99-67CD-C359-05FF-951DE81914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" b="2339"/>
          <a:stretch/>
        </p:blipFill>
        <p:spPr>
          <a:xfrm>
            <a:off x="6" y="-1"/>
            <a:ext cx="6000749" cy="3911828"/>
          </a:xfrm>
          <a:custGeom>
            <a:avLst/>
            <a:gdLst/>
            <a:ahLst/>
            <a:cxnLst/>
            <a:rect l="l" t="t" r="r" b="b"/>
            <a:pathLst>
              <a:path w="6000749" h="3911828">
                <a:moveTo>
                  <a:pt x="0" y="0"/>
                </a:moveTo>
                <a:lnTo>
                  <a:pt x="6000749" y="0"/>
                </a:lnTo>
                <a:lnTo>
                  <a:pt x="6000749" y="3767827"/>
                </a:lnTo>
                <a:lnTo>
                  <a:pt x="5572124" y="3740378"/>
                </a:lnTo>
                <a:lnTo>
                  <a:pt x="0" y="3911828"/>
                </a:lnTo>
                <a:close/>
              </a:path>
            </a:pathLst>
          </a:custGeom>
        </p:spPr>
      </p:pic>
      <p:pic>
        <p:nvPicPr>
          <p:cNvPr id="8" name="Picture 7" descr="A picture containing text, building, car, outdoor&#10;&#10;Description automatically generated">
            <a:extLst>
              <a:ext uri="{FF2B5EF4-FFF2-40B4-BE49-F238E27FC236}">
                <a16:creationId xmlns:a16="http://schemas.microsoft.com/office/drawing/2014/main" id="{10C69E27-EB50-44B9-770D-9A28ECB9E1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6419" r="13830" b="-2"/>
          <a:stretch/>
        </p:blipFill>
        <p:spPr>
          <a:xfrm>
            <a:off x="6191245" y="-1"/>
            <a:ext cx="6000750" cy="3988028"/>
          </a:xfrm>
          <a:custGeom>
            <a:avLst/>
            <a:gdLst/>
            <a:ahLst/>
            <a:cxnLst/>
            <a:rect l="l" t="t" r="r" b="b"/>
            <a:pathLst>
              <a:path w="6000750" h="3988028">
                <a:moveTo>
                  <a:pt x="0" y="0"/>
                </a:moveTo>
                <a:lnTo>
                  <a:pt x="6000750" y="0"/>
                </a:lnTo>
                <a:lnTo>
                  <a:pt x="6000750" y="797153"/>
                </a:lnTo>
                <a:lnTo>
                  <a:pt x="6000750" y="2634343"/>
                </a:lnTo>
                <a:lnTo>
                  <a:pt x="6000750" y="3911828"/>
                </a:lnTo>
                <a:lnTo>
                  <a:pt x="3248025" y="3988028"/>
                </a:lnTo>
                <a:lnTo>
                  <a:pt x="0" y="378002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3224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1D0360D-4548-41A2-9D78-DD4A9A50A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167"/>
          <a:stretch/>
        </p:blipFill>
        <p:spPr>
          <a:xfrm>
            <a:off x="329014" y="4215286"/>
            <a:ext cx="3673367" cy="2091509"/>
          </a:xfrm>
          <a:prstGeom prst="rect">
            <a:avLst/>
          </a:prstGeom>
        </p:spPr>
      </p:pic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6645DA9A-4C1B-4705-AA63-50C9D544F0C3}"/>
              </a:ext>
            </a:extLst>
          </p:cNvPr>
          <p:cNvSpPr/>
          <p:nvPr/>
        </p:nvSpPr>
        <p:spPr>
          <a:xfrm>
            <a:off x="6691358" y="1526361"/>
            <a:ext cx="4983622" cy="977557"/>
          </a:xfrm>
          <a:prstGeom prst="round2Diag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911D9-4E17-4DCA-B4AF-572B1D70F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1831"/>
            <a:ext cx="9144000" cy="843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Food Price Surge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DFE26-1B77-435C-A5BE-6BFA8A0AE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3906" y="1594728"/>
            <a:ext cx="5069080" cy="90919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dirty="0"/>
              <a:t>My program allows users to anticipate food surge prices at their favorite restaurants based on where they go and what time they desire to go.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4F031-EB2E-4C91-BA5E-FDC8D2C75998}"/>
              </a:ext>
            </a:extLst>
          </p:cNvPr>
          <p:cNvSpPr txBox="1"/>
          <p:nvPr/>
        </p:nvSpPr>
        <p:spPr>
          <a:xfrm>
            <a:off x="162369" y="157165"/>
            <a:ext cx="214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Project By: Nick Seitz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FB1138-0C4D-4298-921D-7D4C90CB8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14" y="1409013"/>
            <a:ext cx="5484901" cy="17681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A926CD-4624-48A2-8251-A83AD3176410}"/>
              </a:ext>
            </a:extLst>
          </p:cNvPr>
          <p:cNvSpPr txBox="1"/>
          <p:nvPr/>
        </p:nvSpPr>
        <p:spPr>
          <a:xfrm>
            <a:off x="297780" y="3142229"/>
            <a:ext cx="5272755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Here are some lines of code showing the process. When users open the program, they are met with a welcome message and options to choose from.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E58DEF-A011-4B4E-B4F4-A33791FD954A}"/>
              </a:ext>
            </a:extLst>
          </p:cNvPr>
          <p:cNvSpPr txBox="1"/>
          <p:nvPr/>
        </p:nvSpPr>
        <p:spPr>
          <a:xfrm>
            <a:off x="3651805" y="5038841"/>
            <a:ext cx="4537816" cy="1477328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Information comes from compiling data of each restaurants busiest hours and increasing prices during those times by a predetermined percentage (ex. 4pm = 1.3% increase in menu items price)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A4E093-82E6-4C83-A7C2-D7CC62981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8504" y="2572285"/>
            <a:ext cx="1674645" cy="42627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25B5ED-56C3-4C22-8678-D7407908D9FF}"/>
              </a:ext>
            </a:extLst>
          </p:cNvPr>
          <p:cNvSpPr txBox="1"/>
          <p:nvPr/>
        </p:nvSpPr>
        <p:spPr>
          <a:xfrm>
            <a:off x="7727178" y="2844773"/>
            <a:ext cx="2057755" cy="20313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Here I implemented 4 different restaurants with menu items to choose from.  The prices are not increased 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D1EF20-2209-459D-8618-78204AE63D81}"/>
              </a:ext>
            </a:extLst>
          </p:cNvPr>
          <p:cNvSpPr txBox="1"/>
          <p:nvPr/>
        </p:nvSpPr>
        <p:spPr>
          <a:xfrm>
            <a:off x="6919245" y="20921"/>
            <a:ext cx="5272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https://github.com/ksu-is/Food_PriceSurge/tree/main</a:t>
            </a:r>
          </a:p>
        </p:txBody>
      </p:sp>
    </p:spTree>
    <p:extLst>
      <p:ext uri="{BB962C8B-B14F-4D97-AF65-F5344CB8AC3E}">
        <p14:creationId xmlns:p14="http://schemas.microsoft.com/office/powerpoint/2010/main" val="4023484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2968</TotalTime>
  <Words>139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Bahnschrift Light</vt:lpstr>
      <vt:lpstr>Garamond</vt:lpstr>
      <vt:lpstr>Organic</vt:lpstr>
      <vt:lpstr>Food Surge Price Python Project</vt:lpstr>
      <vt:lpstr>Food Price Surge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Price Surge</dc:title>
  <dc:creator>Nick Seitz</dc:creator>
  <cp:lastModifiedBy>Nick Seitz</cp:lastModifiedBy>
  <cp:revision>4</cp:revision>
  <dcterms:created xsi:type="dcterms:W3CDTF">2022-04-26T14:33:05Z</dcterms:created>
  <dcterms:modified xsi:type="dcterms:W3CDTF">2022-05-05T16:10:54Z</dcterms:modified>
</cp:coreProperties>
</file>