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6998-9EB7-4496-9022-46A75C528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795FD-CE15-41F3-8C0B-CE8C26772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D52CA-5D1F-4E48-9490-9ABE3711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EB9C8-7CB3-4DE1-B77C-70B8DD6A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B12B6-DEBF-40F7-AD86-E49FF36F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8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FA57-4405-4CBE-A52D-A0F4277A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00865-982C-4387-BFF5-EB44E8B16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A3B5C-ABFB-4FDF-9D8E-FE48677A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25A2F-4C80-4496-ADE0-CBF42EA65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D61DA-786D-4978-8F09-9DFAAE24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0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2A49A7-5338-4A5D-9629-8094BBD4B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099E9-50ED-4079-98C3-25BBD8620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1BC9-F771-4E9A-A69E-ECE6C18C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91A2B-49C2-4F18-AC3F-C2CCB190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FC405-1B64-4B23-BF80-29DB045E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9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C2C5-C73E-4BF8-A48F-3C243855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7CC1E-7F86-4C1A-987E-D16B7FA2A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6E4A0-E57C-4D4E-BFDE-5E5C801A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0C4CB-008B-4882-86C7-D9370A446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6FA57-DA84-480A-9EAC-E2300998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8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26EC-F5E7-4FBB-8693-10189365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361B7-32C3-4723-A59F-77C7DF1A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22660-B73B-4FEF-B279-D0576EFC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B61DC-9F6E-4882-9BC8-E8969C46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08DA2-934C-4327-B4E9-623BD895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9DDC-0E02-424C-93B8-B7C2B9C4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07DEF-C5BD-4B40-958C-71E139EA1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05134-B5B4-4DA6-8859-54E8CF42D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25D67-26A2-4263-88AC-6748A4A9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3B037-B61F-418A-8061-A8FAE88D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D7D64-905C-4822-BA41-1BEF7C76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9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9617A-2687-4B6B-8222-BDFCB500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231CE-CBA1-4CC9-A1CC-A0185BADE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A56BF-0526-44AF-9377-B169D8E58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AF919-BCBA-46D9-8D53-F47328D51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B20988-D2C8-4C86-BB25-AC0B4ACF7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90BFE-75F5-4584-BF2E-D716F9C5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1FAC3-24C1-49F1-A729-F6ECBE71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D1C72E-3ABF-430D-A926-12A3D5A4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8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6A62-F44C-4C7C-91E3-54B72F24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813E48-CEA9-46CF-8B95-4BFE18D9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574C9-C363-47E0-9EB9-C5F543E5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92212-3A70-49CB-9138-F559D102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E9A89-320A-426F-9845-69C2E54F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92D8C-E72E-4175-82D5-5C92764B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AB680-968C-40BB-A54B-7AA26FC4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0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713A-5DF1-4CAE-9290-AF484172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F8725-05D1-4256-81D6-AA0C0C1B8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78AD1-39C8-40A8-BA80-C8D4773BF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94977-089C-4FCA-9C87-36B4E1B3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D648C-0EEA-4621-B9AD-E4D0EE372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A80C8-CD88-478D-85EF-56D48DC4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5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55A5-9DD5-4C32-8771-C380D3C8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81BA73-89B8-4F72-97F5-57FC0E716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C5550-4B65-4FFF-892D-348C4A036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56329-40BB-4FA9-813D-A424B17A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44D71-00BC-4087-A9F9-B5C4789DC91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02319-0820-48F7-8442-7FAAEAC7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C4466-492D-4955-AA77-312FD45C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0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7D9F00-BF0E-4E03-B214-E9020ABBB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A8118-8404-465D-9877-46873D717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68A2C-29C0-44D4-B575-EC7DA107B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44D71-00BC-4087-A9F9-B5C4789DC914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310A1-08BE-4A36-983B-2855DD87F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48367-2D74-44F2-ABD3-6B82680DE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1A030-5D28-46BE-83DA-5E8676232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0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khdecoded.com/fast-food-drive-thrus-will-be-fully-automated-with-ai-while-cutting-down-on-service-time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1D0360D-4548-41A2-9D78-DD4A9A50A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167"/>
          <a:stretch/>
        </p:blipFill>
        <p:spPr>
          <a:xfrm>
            <a:off x="329014" y="4215286"/>
            <a:ext cx="3673367" cy="2091509"/>
          </a:xfrm>
          <a:prstGeom prst="rect">
            <a:avLst/>
          </a:prstGeom>
        </p:spPr>
      </p:pic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6645DA9A-4C1B-4705-AA63-50C9D544F0C3}"/>
              </a:ext>
            </a:extLst>
          </p:cNvPr>
          <p:cNvSpPr/>
          <p:nvPr/>
        </p:nvSpPr>
        <p:spPr>
          <a:xfrm>
            <a:off x="6691358" y="1526361"/>
            <a:ext cx="4983622" cy="977557"/>
          </a:xfrm>
          <a:prstGeom prst="round2Diag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911D9-4E17-4DCA-B4AF-572B1D70F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1831"/>
            <a:ext cx="9144000" cy="843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Food Price Surge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DFE26-1B77-435C-A5BE-6BFA8A0AE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3906" y="1594728"/>
            <a:ext cx="5069080" cy="90919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My program allows users to anticipate food surge prices at their favorite restaurants based on where they go and what time they desire to go.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4F031-EB2E-4C91-BA5E-FDC8D2C75998}"/>
              </a:ext>
            </a:extLst>
          </p:cNvPr>
          <p:cNvSpPr txBox="1"/>
          <p:nvPr/>
        </p:nvSpPr>
        <p:spPr>
          <a:xfrm>
            <a:off x="162369" y="157165"/>
            <a:ext cx="2144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 By: Nick Seitz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FB1138-0C4D-4298-921D-7D4C90CB8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14" y="1409013"/>
            <a:ext cx="5484901" cy="17681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A926CD-4624-48A2-8251-A83AD3176410}"/>
              </a:ext>
            </a:extLst>
          </p:cNvPr>
          <p:cNvSpPr txBox="1"/>
          <p:nvPr/>
        </p:nvSpPr>
        <p:spPr>
          <a:xfrm>
            <a:off x="297780" y="3142229"/>
            <a:ext cx="5272755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Here are some lines of code showing the process. When users open the program, they are met with a welcome message and options to choose from.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E58DEF-A011-4B4E-B4F4-A33791FD954A}"/>
              </a:ext>
            </a:extLst>
          </p:cNvPr>
          <p:cNvSpPr txBox="1"/>
          <p:nvPr/>
        </p:nvSpPr>
        <p:spPr>
          <a:xfrm>
            <a:off x="3651805" y="5038841"/>
            <a:ext cx="4537816" cy="1477328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Information comes from compiling data of each restaurants busiest hours and increasing prices during those times by a predetermined percentage (ex. 4pm = 1.3% increase in menu items price)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A4E093-82E6-4C83-A7C2-D7CC62981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8504" y="2572285"/>
            <a:ext cx="1674645" cy="42627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25B5ED-56C3-4C22-8678-D7407908D9FF}"/>
              </a:ext>
            </a:extLst>
          </p:cNvPr>
          <p:cNvSpPr txBox="1"/>
          <p:nvPr/>
        </p:nvSpPr>
        <p:spPr>
          <a:xfrm>
            <a:off x="7727178" y="2844773"/>
            <a:ext cx="2057755" cy="20313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Here I implemented 4 different restaurants with menu items to choose from.  The prices are not increased 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D1EF20-2209-459D-8618-78204AE63D81}"/>
              </a:ext>
            </a:extLst>
          </p:cNvPr>
          <p:cNvSpPr txBox="1"/>
          <p:nvPr/>
        </p:nvSpPr>
        <p:spPr>
          <a:xfrm>
            <a:off x="6919245" y="20921"/>
            <a:ext cx="5272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https://github.com/ksu-is/Food_PriceSurge/tree/main</a:t>
            </a:r>
          </a:p>
        </p:txBody>
      </p:sp>
    </p:spTree>
    <p:extLst>
      <p:ext uri="{BB962C8B-B14F-4D97-AF65-F5344CB8AC3E}">
        <p14:creationId xmlns:p14="http://schemas.microsoft.com/office/powerpoint/2010/main" val="4023484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130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Light</vt:lpstr>
      <vt:lpstr>Calibri</vt:lpstr>
      <vt:lpstr>Calibri Light</vt:lpstr>
      <vt:lpstr>Office Theme</vt:lpstr>
      <vt:lpstr>Food Price Surge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Price Surge</dc:title>
  <dc:creator>Nick Seitz</dc:creator>
  <cp:lastModifiedBy>Nick Seitz</cp:lastModifiedBy>
  <cp:revision>3</cp:revision>
  <dcterms:created xsi:type="dcterms:W3CDTF">2022-04-26T14:33:05Z</dcterms:created>
  <dcterms:modified xsi:type="dcterms:W3CDTF">2022-04-26T20:51:13Z</dcterms:modified>
</cp:coreProperties>
</file>