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C9B5-2EBF-8B4B-9030-1EF25D7F8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10071-EC07-4844-A97C-95B3FE29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C24EC-C035-6C43-B823-E6DD4BFC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8739-358D-AC4E-9E34-A74F8353CC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9B15-12B5-5548-A775-EC6891CF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2FBA6-67D8-2E4D-AB33-81D4A22B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D984-1058-A744-BB3A-0D9A2C7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8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353B-0E03-D14D-84DC-D43C3D41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ABE74-8B3E-164B-8F1C-2E9B2FFC0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A7038-CDDB-1343-8F94-7025F908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8739-358D-AC4E-9E34-A74F8353CC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B856-8D3C-8948-8E6E-A92E4384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6143-BA3F-2145-A3F7-3C6B02EB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D984-1058-A744-BB3A-0D9A2C7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3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5B947-5700-4343-A923-D773FD9A9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D8E23-2165-CF40-8C59-4DD9E2D60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F4B0-7AF0-DE49-B9E3-EEE6FB23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8739-358D-AC4E-9E34-A74F8353CC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5C3D-34DC-164C-B340-505650CA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FB5CB-2F62-A648-81B4-06BE99DF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D984-1058-A744-BB3A-0D9A2C7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0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A1E9-4E8F-7342-8B30-87DA3F7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F7B9-E114-774A-A7BE-2834CE216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052F3-C80C-8146-9B2C-291F5F5E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8739-358D-AC4E-9E34-A74F8353CC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CF50-74AE-7B4A-833A-730E90E3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D6F-D9DB-5743-B42B-DDC46973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D984-1058-A744-BB3A-0D9A2C7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4A01-CC32-F342-9ED3-A2087ADB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B8A58-22EB-094A-BE36-2860DE133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753F-3FC8-4949-9C54-BDF7B1EB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8739-358D-AC4E-9E34-A74F8353CC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97BC-DD33-E640-8310-40587EF4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17E2-34CA-BB4F-A9F6-58D77E2E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D984-1058-A744-BB3A-0D9A2C7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0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3820-E716-B745-BA68-CD90762D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27AB-6A9A-1047-BC1A-173BD3A3E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DD593-B3C1-874B-B473-2C55AD38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A49AF-6CA0-3647-B66A-41BC9E12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8739-358D-AC4E-9E34-A74F8353CC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B76AF-1AE7-9B40-9B58-179AED45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3932E-EFF6-3E43-90EE-3CC59BC4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D984-1058-A744-BB3A-0D9A2C7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7B71-6C12-B948-918E-E7A68844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A70B4-9500-1641-914D-48360EFC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4E06C-B168-2242-969F-2BE6F7A02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F3134-33E6-6341-8591-F69E2D8FE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E8AB0-7AAB-3C47-96EF-A930A097A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E66AD-4252-1A4F-8F99-AD02BEAE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8739-358D-AC4E-9E34-A74F8353CC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12895-8860-CA47-AC44-48C57BCC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7AC06-239E-D24C-B91C-B63A8CB8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D984-1058-A744-BB3A-0D9A2C7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3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58C8-C688-0043-981D-66271193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45BB0-9B13-F542-9DDC-FFCF56DD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8739-358D-AC4E-9E34-A74F8353CC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FD3A6-DAFE-3A4B-BC82-77A6F349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F70AC-EF7C-6848-A388-F4A68414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D984-1058-A744-BB3A-0D9A2C7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AA68E-47A0-B643-906D-4151014D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8739-358D-AC4E-9E34-A74F8353CC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F36CE-802E-224D-913F-B25B7059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D1808-BE69-2546-841E-B4DF8B7F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D984-1058-A744-BB3A-0D9A2C7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2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5756-766A-0542-A83E-489D35C8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0D21-BBF8-8141-AD79-B64033B1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52474-308B-2B4B-964A-0D793F648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87011-C35D-294E-B25C-E90D322C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8739-358D-AC4E-9E34-A74F8353CC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2088-57DB-9343-A6AF-163E3168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4B188-1A42-014C-AF6D-CA2D3DD6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D984-1058-A744-BB3A-0D9A2C7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9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F0A6-6A4A-1440-8090-B5A2FAF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4D957-09C8-3046-BC87-EC7470EDA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DAE7D-5405-E443-9970-43B6EBF10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C49F8-ABC9-484A-A3E8-693CACA1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8739-358D-AC4E-9E34-A74F8353CC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070D5-0E01-7643-8CB9-806968B8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3B3E1-E679-4243-8426-7D8F7B11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D984-1058-A744-BB3A-0D9A2C7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0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B468E-ABAC-A341-A8D5-F43B4366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A269A-46AB-6248-AFB1-78CB5B9E8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0FDF-FEE3-8749-85B4-DC63F9A14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B8739-358D-AC4E-9E34-A74F8353CC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FBD3E-C203-EC44-94CE-07A6DB947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DC275-47AE-3046-B338-C4DFCBF8D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7D984-1058-A744-BB3A-0D9A2C7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3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71DD88-F61D-464A-97B5-0B190990D1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33691" y="-18288"/>
            <a:ext cx="12325691" cy="689457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DF63CB-F299-DF42-99E3-6C6109D3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500" b="1" dirty="0">
                <a:solidFill>
                  <a:srgbClr val="FFFF00"/>
                </a:solidFill>
              </a:rPr>
              <a:t>NCAA Football Rankings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81ADD-3516-7D49-98AC-7CC52D5A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40" y="1116965"/>
            <a:ext cx="10347960" cy="14890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Team Members: JT Maddux &amp; Jacob Burdette </a:t>
            </a:r>
          </a:p>
          <a:p>
            <a:pPr marL="0" indent="0" algn="ctr">
              <a:buNone/>
            </a:pPr>
            <a:r>
              <a:rPr lang="en-US">
                <a:solidFill>
                  <a:srgbClr val="FFFF00"/>
                </a:solidFill>
              </a:rPr>
              <a:t>GitHub Repository: https</a:t>
            </a:r>
            <a:r>
              <a:rPr lang="en-US" dirty="0">
                <a:solidFill>
                  <a:srgbClr val="FFFF00"/>
                </a:solidFill>
              </a:rPr>
              <a:t>://</a:t>
            </a:r>
            <a:r>
              <a:rPr lang="en-US" dirty="0" err="1">
                <a:solidFill>
                  <a:srgbClr val="FFFF00"/>
                </a:solidFill>
              </a:rPr>
              <a:t>github.com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ksu</a:t>
            </a:r>
            <a:r>
              <a:rPr lang="en-US" dirty="0">
                <a:solidFill>
                  <a:srgbClr val="FFFF00"/>
                </a:solidFill>
              </a:rPr>
              <a:t>-is/Football-Rankings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This program will scrape the top NCAA football teams statistics and will create a document with the top ranked teams in order.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3384B1-DD39-524C-965F-D4CB3CF3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560165"/>
            <a:ext cx="5634990" cy="41498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71DC18-9EB6-8048-8AF6-CD4D29794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" y="2587626"/>
            <a:ext cx="5852160" cy="41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0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NCAA Football Rankings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Football Rankings</dc:title>
  <dc:creator>JT Maddux</dc:creator>
  <cp:lastModifiedBy>JT Maddux</cp:lastModifiedBy>
  <cp:revision>4</cp:revision>
  <dcterms:created xsi:type="dcterms:W3CDTF">2019-11-18T16:07:01Z</dcterms:created>
  <dcterms:modified xsi:type="dcterms:W3CDTF">2019-11-18T16:32:21Z</dcterms:modified>
</cp:coreProperties>
</file>