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C5F-1464-4F6C-8DF3-948C51146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CF5DA-9DDA-4B20-80D1-2DFF054D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68AC-CDF9-4ABC-BD29-230B4311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6026-3056-4452-A782-FCA0751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5BE7-27B8-492F-A0A6-0F6A42CB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C933-8839-4AF4-A159-2BCEB73D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4FE-9F8C-42F5-B07D-55471587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47C6-2883-49FB-BECD-2CF7D5AD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4773-D15B-415A-9EAD-79487B11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186-79F6-423C-A8DC-D55AF19C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D5B9E-DEB9-4D72-9FE3-AA6C2AC2C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028A7-C603-4A79-9398-7D9EA68F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8F1D-4117-4C64-83D4-636ED480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13CF-3355-416C-8F5F-003AA552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2CB2-C84D-49B8-90A9-DB519DA6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A9BB-B20E-42AC-9090-4830F2AC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C125-318A-43FE-883E-626135793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6319-37A9-4B94-8FA3-8587160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294B-3692-43D2-8E03-07980689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655D-2012-4BB1-993D-5FF8C214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3435-1ED1-4E06-95F7-C59C06AD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D2B3E-F196-45E1-A32E-55C5D53B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5665-56D9-479D-A56F-4FAFB1C0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7C3F-0711-4A32-A396-80FF7432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3A82-B919-48BD-852B-73A1FCEC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21C6-3616-4E57-B278-D7ED5C4F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97AF-7353-4A6F-BA2A-FECB9D4A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ED6BA-C215-4A95-972E-585473F9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0938B-5F3B-4E8F-BD9F-349C60EB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533A6-2679-407D-B2FF-E3099AD7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FBC33-70C7-4B43-8D5D-7250040A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7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B5D1-7A9D-4C36-943C-6A21E38C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A064-8EE3-4BA2-8E45-B29F6F3A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C53C-A247-401D-B683-446201CE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34DA-E4CE-41E9-8401-EDBCD87B5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97947-5C74-4C92-B9EB-25F1910CC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B2F81-6DAD-48FE-9A9E-D25A2AE0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411EA-629E-4C91-8860-815B1404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D1D35-25C1-487A-A964-B5DA7746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C00-1170-4BE4-BBAC-20F3E0F5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02BEB-AEF2-4536-B178-D30C04D3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50D19-818F-4F13-A2FA-38A52FF5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897BD-08DD-45F7-80EA-3FB42880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1F0CE-C4C4-4FDF-8E53-236C097F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1F2E8-BE11-4FA2-9EDA-221C547E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DD241-FB16-4023-A801-B4630194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2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5871-4391-40E6-AB4F-5866205E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A957-026D-4FD9-915C-F2DCD5C7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D65EB-54E4-4313-9A63-D153B1AF9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1EBFD-9AB0-409F-9DBB-E431EF3D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07A72-49FC-4840-A52C-F1B88726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6B283-8977-4C39-87CF-790FBC72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34F-CF4B-46A6-BD39-8407C41A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6FFC3-DBFC-473F-ADC0-9DDD5AFFF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AE4D2-E85C-4446-94C7-E8E181FDB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592B1-E80A-4AE7-B2D3-DE6CE21A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E1BCF-BC56-47FA-81C1-7154D4C9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3087-6DF6-47E0-815E-FDFC862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680CB-6DCA-4767-B29E-5D3D2AFC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56116-E7CE-4C73-B871-8FFB71AC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8F0A-7540-44FA-A265-C647C9FA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B1F5-19D1-4C85-BCEE-0BB2B07DDDB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9103-E309-437E-94A1-FF2C7F2A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A167-FC5A-4189-89D9-07C813977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BA58A-A6C1-4599-9A26-07F788A3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ksu-is/For-Sale-By-Owner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4C85-2C24-4595-8553-0CBF5BEC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orte" panose="03060902040502070203" pitchFamily="66" charset="0"/>
              </a:rPr>
              <a:t>For Sale By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101F-E816-4C78-BCC9-7FF2D54AB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orte" panose="03060902040502070203" pitchFamily="66" charset="0"/>
              </a:rPr>
              <a:t>Best way to list items to sell and only dealing with serious buyers!</a:t>
            </a:r>
          </a:p>
          <a:p>
            <a:endParaRPr lang="en-US" dirty="0">
              <a:latin typeface="Forte" panose="03060902040502070203" pitchFamily="66" charset="0"/>
            </a:endParaRPr>
          </a:p>
          <a:p>
            <a:endParaRPr lang="en-US" dirty="0">
              <a:latin typeface="Forte" panose="03060902040502070203" pitchFamily="66" charset="0"/>
            </a:endParaRPr>
          </a:p>
          <a:p>
            <a:endParaRPr lang="en-US" dirty="0">
              <a:latin typeface="Forte" panose="03060902040502070203" pitchFamily="66" charset="0"/>
            </a:endParaRPr>
          </a:p>
          <a:p>
            <a:endParaRPr lang="en-US" dirty="0">
              <a:latin typeface="Forte" panose="03060902040502070203" pitchFamily="66" charset="0"/>
            </a:endParaRPr>
          </a:p>
          <a:p>
            <a:endParaRPr lang="en-US" dirty="0">
              <a:latin typeface="Forte" panose="03060902040502070203" pitchFamily="66" charset="0"/>
            </a:endParaRPr>
          </a:p>
          <a:p>
            <a:r>
              <a:rPr lang="en-US" dirty="0">
                <a:latin typeface="Forte" panose="03060902040502070203" pitchFamily="66" charset="0"/>
              </a:rPr>
              <a:t>Coder : Alexander </a:t>
            </a:r>
            <a:r>
              <a:rPr lang="en-US" dirty="0" smtClean="0">
                <a:latin typeface="Forte" panose="03060902040502070203" pitchFamily="66" charset="0"/>
              </a:rPr>
              <a:t>Holloway</a:t>
            </a:r>
          </a:p>
          <a:p>
            <a:r>
              <a:rPr lang="en-US" dirty="0" smtClean="0">
                <a:latin typeface="Forte" panose="03060902040502070203" pitchFamily="66" charset="0"/>
              </a:rPr>
              <a:t>Link : </a:t>
            </a:r>
            <a:r>
              <a:rPr lang="en-US" sz="1500" dirty="0">
                <a:hlinkClick r:id="rId2"/>
              </a:rPr>
              <a:t>https://</a:t>
            </a:r>
            <a:r>
              <a:rPr lang="en-US" sz="1500" dirty="0" smtClean="0">
                <a:hlinkClick r:id="rId2"/>
              </a:rPr>
              <a:t>github.com/ksu-is/For-Sale-By-Owner</a:t>
            </a:r>
            <a:r>
              <a:rPr lang="en-US" sz="1500" dirty="0" smtClean="0"/>
              <a:t> </a:t>
            </a:r>
            <a:endParaRPr lang="en-US" sz="1500" dirty="0">
              <a:latin typeface="Forte" panose="03060902040502070203" pitchFamily="66" charset="0"/>
            </a:endParaRPr>
          </a:p>
          <a:p>
            <a:endParaRPr lang="en-US" dirty="0">
              <a:latin typeface="Forte" panose="03060902040502070203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BAD488-3043-41DD-95D1-A7CCE1EE2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28" y="561695"/>
            <a:ext cx="4947872" cy="34395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88" y="4221778"/>
            <a:ext cx="3622690" cy="18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Forte</vt:lpstr>
      <vt:lpstr>Office Theme</vt:lpstr>
      <vt:lpstr>For Sale By Owner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Al aka POA Holloway</cp:lastModifiedBy>
  <cp:revision>4</cp:revision>
  <dcterms:created xsi:type="dcterms:W3CDTF">2019-11-18T15:27:18Z</dcterms:created>
  <dcterms:modified xsi:type="dcterms:W3CDTF">2019-11-18T21:10:01Z</dcterms:modified>
</cp:coreProperties>
</file>