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19ACD-6BA3-4786-B77F-4227626BA708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7DB0D-D4C9-4DE4-975D-9950086C5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ADDC5-F1CD-4CE1-9643-9B4C907F50B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F97A99-4720-4A59-894F-069418C2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4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38F4-BD47-63C1-A6DC-2B1FD5D36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C1B0-7614-C6FF-13A4-9A450A5A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4A285-29CD-FA72-C72C-004190181AB3}"/>
              </a:ext>
            </a:extLst>
          </p:cNvPr>
          <p:cNvSpPr txBox="1"/>
          <p:nvPr/>
        </p:nvSpPr>
        <p:spPr>
          <a:xfrm>
            <a:off x="1143000" y="396535"/>
            <a:ext cx="6132446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Fragrance Finder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Created by: Landon Kelly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20636-E3ED-FE0B-6F17-F9128DFDD090}"/>
              </a:ext>
            </a:extLst>
          </p:cNvPr>
          <p:cNvSpPr txBox="1"/>
          <p:nvPr/>
        </p:nvSpPr>
        <p:spPr>
          <a:xfrm>
            <a:off x="1143000" y="2018645"/>
            <a:ext cx="6132446" cy="328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Fragrance Finder is a program that I have created for like-minded people who love to smell good along with their amazing features. This system works by giving the user a series of questions to narrow down their preferences based on personality, style, season, and age. The fragrances are accessed from a list that I have created, which contains the most prominent smells on the market.</a:t>
            </a:r>
          </a:p>
        </p:txBody>
      </p:sp>
      <p:pic>
        <p:nvPicPr>
          <p:cNvPr id="7" name="Picture 6" descr="A circle with different images&#10;&#10;Description automatically generated with medium confidence">
            <a:extLst>
              <a:ext uri="{FF2B5EF4-FFF2-40B4-BE49-F238E27FC236}">
                <a16:creationId xmlns:a16="http://schemas.microsoft.com/office/drawing/2014/main" id="{46FD8079-C159-5AF8-2400-F7C06D5EF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r="12600" b="19"/>
          <a:stretch/>
        </p:blipFill>
        <p:spPr>
          <a:xfrm>
            <a:off x="7552042" y="2717975"/>
            <a:ext cx="3416888" cy="3240120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7874A7-3DDB-6074-3316-560C1922B2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54" b="-3"/>
          <a:stretch/>
        </p:blipFill>
        <p:spPr>
          <a:xfrm>
            <a:off x="7552042" y="609600"/>
            <a:ext cx="3416888" cy="2057399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69A95-0723-E2B6-AF8F-A7A7977C59D6}"/>
              </a:ext>
            </a:extLst>
          </p:cNvPr>
          <p:cNvSpPr txBox="1"/>
          <p:nvPr/>
        </p:nvSpPr>
        <p:spPr>
          <a:xfrm>
            <a:off x="1143000" y="5588763"/>
            <a:ext cx="53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https://github.com/ksu-is/FragranceFinder</a:t>
            </a:r>
          </a:p>
        </p:txBody>
      </p:sp>
    </p:spTree>
    <p:extLst>
      <p:ext uri="{BB962C8B-B14F-4D97-AF65-F5344CB8AC3E}">
        <p14:creationId xmlns:p14="http://schemas.microsoft.com/office/powerpoint/2010/main" val="285242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</TotalTime>
  <Words>89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Landon Kelly</dc:creator>
  <cp:lastModifiedBy>Landon Kelly</cp:lastModifiedBy>
  <cp:revision>1</cp:revision>
  <dcterms:created xsi:type="dcterms:W3CDTF">2024-04-29T02:18:53Z</dcterms:created>
  <dcterms:modified xsi:type="dcterms:W3CDTF">2024-04-29T02:56:29Z</dcterms:modified>
</cp:coreProperties>
</file>