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6D5266E-457A-4968-92BA-9EF2FF49283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316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0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D6D5266E-457A-4968-92BA-9EF2FF49283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574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7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6D5266E-457A-4968-92BA-9EF2FF49283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25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7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0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7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9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8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1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D6D5266E-457A-4968-92BA-9EF2FF49283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83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400B-56EF-43CA-9C2F-862E8E1DF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3148" y="176967"/>
            <a:ext cx="7325704" cy="436753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Website for updating gradebook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62F1D-F33C-4B46-917F-4D67225E5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407" y="6336916"/>
            <a:ext cx="3338707" cy="436753"/>
          </a:xfrm>
        </p:spPr>
        <p:txBody>
          <a:bodyPr/>
          <a:lstStyle/>
          <a:p>
            <a:r>
              <a:rPr lang="en-US" dirty="0"/>
              <a:t>Billy Mitchell - Andrew Mitchell</a:t>
            </a:r>
          </a:p>
        </p:txBody>
      </p:sp>
    </p:spTree>
    <p:extLst>
      <p:ext uri="{BB962C8B-B14F-4D97-AF65-F5344CB8AC3E}">
        <p14:creationId xmlns:p14="http://schemas.microsoft.com/office/powerpoint/2010/main" val="185980335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Corbel</vt:lpstr>
      <vt:lpstr>Headlines</vt:lpstr>
      <vt:lpstr>Website for updating gradebook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for updating gradebook database</dc:title>
  <dc:creator>Billy Mitchell</dc:creator>
  <cp:lastModifiedBy>Billy Mitchell</cp:lastModifiedBy>
  <cp:revision>1</cp:revision>
  <dcterms:created xsi:type="dcterms:W3CDTF">2018-11-13T15:19:22Z</dcterms:created>
  <dcterms:modified xsi:type="dcterms:W3CDTF">2018-11-13T15:20:44Z</dcterms:modified>
</cp:coreProperties>
</file>