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0DCD7-DB13-4E32-8E29-43FA95661909}" v="2" dt="2018-11-27T14:27:0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Mitchell" userId="5875697da76bc753" providerId="LiveId" clId="{3F40DCD7-DB13-4E32-8E29-43FA95661909}"/>
    <pc:docChg chg="modSld">
      <pc:chgData name="Billy Mitchell" userId="5875697da76bc753" providerId="LiveId" clId="{3F40DCD7-DB13-4E32-8E29-43FA95661909}" dt="2018-11-27T14:27:53.459" v="184" actId="20577"/>
      <pc:docMkLst>
        <pc:docMk/>
      </pc:docMkLst>
      <pc:sldChg chg="addSp modSp">
        <pc:chgData name="Billy Mitchell" userId="5875697da76bc753" providerId="LiveId" clId="{3F40DCD7-DB13-4E32-8E29-43FA95661909}" dt="2018-11-27T14:27:53.459" v="184" actId="20577"/>
        <pc:sldMkLst>
          <pc:docMk/>
          <pc:sldMk cId="1859803356" sldId="256"/>
        </pc:sldMkLst>
        <pc:spChg chg="add mod">
          <ac:chgData name="Billy Mitchell" userId="5875697da76bc753" providerId="LiveId" clId="{3F40DCD7-DB13-4E32-8E29-43FA95661909}" dt="2018-11-27T14:27:53.459" v="184" actId="20577"/>
          <ac:spMkLst>
            <pc:docMk/>
            <pc:sldMk cId="1859803356" sldId="256"/>
            <ac:spMk id="5" creationId="{6510AC85-BE98-4A83-BC1A-44956E5ADC21}"/>
          </ac:spMkLst>
        </pc:spChg>
        <pc:picChg chg="add mod">
          <ac:chgData name="Billy Mitchell" userId="5875697da76bc753" providerId="LiveId" clId="{3F40DCD7-DB13-4E32-8E29-43FA95661909}" dt="2018-11-27T14:26:23.943" v="1" actId="14100"/>
          <ac:picMkLst>
            <pc:docMk/>
            <pc:sldMk cId="1859803356" sldId="256"/>
            <ac:picMk id="4" creationId="{DE444347-AF28-460C-A24F-1C7B35655A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1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574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2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3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400B-56EF-43CA-9C2F-862E8E1DF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148" y="176967"/>
            <a:ext cx="7325704" cy="43675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Website for updating gradebook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62F1D-F33C-4B46-917F-4D67225E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07" y="6336916"/>
            <a:ext cx="3338707" cy="436753"/>
          </a:xfrm>
        </p:spPr>
        <p:txBody>
          <a:bodyPr/>
          <a:lstStyle/>
          <a:p>
            <a:r>
              <a:rPr lang="en-US" dirty="0"/>
              <a:t>Billy Mitchell - Andrew Mitchell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44347-AF28-460C-A24F-1C7B3565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747" y="3615266"/>
            <a:ext cx="5456978" cy="2956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10AC85-BE98-4A83-BC1A-44956E5ADC21}"/>
              </a:ext>
            </a:extLst>
          </p:cNvPr>
          <p:cNvSpPr txBox="1"/>
          <p:nvPr/>
        </p:nvSpPr>
        <p:spPr>
          <a:xfrm>
            <a:off x="1258159" y="1161907"/>
            <a:ext cx="449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create a website to enter student grades for all classes a student has so they can track their grades and calculate averages.</a:t>
            </a:r>
          </a:p>
        </p:txBody>
      </p:sp>
    </p:spTree>
    <p:extLst>
      <p:ext uri="{BB962C8B-B14F-4D97-AF65-F5344CB8AC3E}">
        <p14:creationId xmlns:p14="http://schemas.microsoft.com/office/powerpoint/2010/main" val="185980335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</TotalTime>
  <Words>37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Corbel</vt:lpstr>
      <vt:lpstr>Headlines</vt:lpstr>
      <vt:lpstr>Website for updating gradebook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for updating gradebook database</dc:title>
  <dc:creator>Billy Mitchell</dc:creator>
  <cp:lastModifiedBy>Billy Mitchell</cp:lastModifiedBy>
  <cp:revision>1</cp:revision>
  <dcterms:created xsi:type="dcterms:W3CDTF">2018-11-13T15:19:22Z</dcterms:created>
  <dcterms:modified xsi:type="dcterms:W3CDTF">2018-11-27T14:27:56Z</dcterms:modified>
</cp:coreProperties>
</file>