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F3"/>
    <a:srgbClr val="B5E8FF"/>
    <a:srgbClr val="DA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977A-3CEF-55C1-6723-AC27EFDD8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BE6A6-DC3F-915B-46CC-A893C8D5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D8DF-720D-88C8-5F6C-E2819EE0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69B4-741A-D1B9-82B0-4F34A7A1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7A82-67C0-F55D-2C1A-A705907E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8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9376-602B-B563-D647-0A2E7804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D8C42-E14D-3635-DABA-47521784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E3D5-8712-660C-95F4-9DF65AD3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BC0D-3DC8-B95C-4042-85574078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4BA7-4444-0C78-7B7E-C9AA3D5C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74D7C-43B5-10F4-DC64-84F189E89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F31F-3776-FD87-1E9A-0DBBA9EA2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6DE3-9E4D-6449-08FB-2AF2C38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7757-8414-5F57-E06E-98633894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1C8E-2B06-4692-98EB-56A3A81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1B3A-70FE-7D11-E5D1-689DE74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3504-94F2-B6D8-305E-0FA5FA3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E60D-9371-114E-DFEA-52713C8D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235B-EB49-CCF2-E57D-465FDC98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FAE4-138B-4ECD-4F5C-9756C99D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60FB-E1D7-9B02-9AF0-204E7AF6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D4C9-2A4B-EC28-5328-171BD45D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4AD6-6F9B-0753-D14B-E68ECC99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286C-D713-F449-0295-7601F8F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D7A7-E273-B125-E9BB-C027FA1A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B24D-27FE-1992-4822-D4A464D0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CE96-3DAE-317D-9380-B7664B289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1609C-272C-B2CC-F636-81B61CF2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9DC6E-7C46-FB65-A457-23A76F9D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FE06-5A71-86BF-0601-64E0CB7A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56D9-EE07-4184-E378-CCC960B7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253-2BED-DFA8-DD4A-2F9DAC42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EAC8-6DEB-D796-03B6-94D98CD1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62D39-7ECB-C877-E6E3-356E20B7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F31EC-0A4E-F850-03FC-E48AD9D24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DAED-42F6-9FDF-D0A5-6603B07B4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74138-5F8C-3905-98A7-3484D07F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735A3-A274-CA28-D8A8-D78C7A81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10621-0110-D8DB-9FEA-7F886285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2266-50F2-F7C5-9E6A-3BDA2FA1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1F1-063D-FAB0-AD2B-9B4495BA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83B20-38FA-8266-2E98-971A5444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D9B4-D053-8AF7-6746-78764F92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A3EB7-0764-2BFA-0D98-1F6D3616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A0F15-C4A0-E7FF-FA74-0FDBF638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E35D4-BE72-AE00-8D08-E337D33A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F7F-C941-31E4-779A-005B9030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DD9D-7B02-BC1F-A056-B2C4AB1C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DB008-B366-CD3A-C498-A62E21EA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A2E7-5B04-9524-46BF-8D947903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71EA-973A-E16F-2F8C-2D4258BD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C3E46-C124-7EA1-03CB-DEA0713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EE24-033A-4FBF-1076-B09D9ACB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73014-5BDC-1248-BAA7-5E1256A68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214CC-7CC2-032C-6D19-0133C189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B8C8-F34E-CC10-5D60-9AD9577B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6629-34B5-78ED-7DD3-31A48E76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638A3-1CFE-2061-BABF-AF921C7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9F8D7-0FCC-FACF-3668-6D2B7BA1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DC81-6113-1C60-3F18-09BE4C7B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DB89-BBCC-E54F-27FA-0B05D751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DA07F-6602-439D-BCF2-A2AED713391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95CE-4498-ADA3-0823-8E182BE3F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E467-F6EE-5EB2-7DA9-8530EBD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15762-02B6-4E5A-B3A3-C4EFC0F2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4F17-7657-6152-9895-12B4F733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198"/>
            <a:ext cx="9144000" cy="110509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 Facts Trivia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9703-4F0D-0455-326B-97DE6888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82" y="1284142"/>
            <a:ext cx="5079999" cy="545051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Project Member: Jeton Aliu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This game serves as an engagement for children, teenagers, and even adults who want to challenge themselves and explore with trivia games.  It as a great tool to grow knowledge in various categories while at the same time keeping your mind healthy and engaged. On the right is a demo of how the game is designed; displaying the design, question, answers, score, and 10 second timer for each question. These go along with each page after hitting the “Next” button.</a:t>
            </a:r>
          </a:p>
        </p:txBody>
      </p:sp>
      <p:pic>
        <p:nvPicPr>
          <p:cNvPr id="5" name="Picture 4" descr="A screenshot of a trivia game&#10;&#10;Description automatically generated">
            <a:extLst>
              <a:ext uri="{FF2B5EF4-FFF2-40B4-BE49-F238E27FC236}">
                <a16:creationId xmlns:a16="http://schemas.microsoft.com/office/drawing/2014/main" id="{E87A1056-9B90-8B55-BFE9-B49A68A68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2" y="1161355"/>
            <a:ext cx="6465455" cy="56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Fun Facts Trivia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Jeton Aliu</dc:creator>
  <cp:lastModifiedBy>Jeton Aliu</cp:lastModifiedBy>
  <cp:revision>1</cp:revision>
  <dcterms:created xsi:type="dcterms:W3CDTF">2024-07-21T22:00:24Z</dcterms:created>
  <dcterms:modified xsi:type="dcterms:W3CDTF">2024-07-21T22:36:50Z</dcterms:modified>
</cp:coreProperties>
</file>