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font" Target="fonts/ProximaNova-boldItalic.fntdata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italic.fntdata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efe9824e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efe9824e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Furry Friends In Need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7225" y="922800"/>
            <a:ext cx="85206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Coder: Kimberly Sams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975350"/>
            <a:ext cx="9144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FFIN is an animal rescue website with the added feature of having a built in location search bar to help people find available pets near them!</a:t>
            </a:r>
            <a:endParaRPr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255720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 amt="34000"/>
          </a:blip>
          <a:stretch>
            <a:fillRect/>
          </a:stretch>
        </p:blipFill>
        <p:spPr>
          <a:xfrm>
            <a:off x="0" y="-14550"/>
            <a:ext cx="4572000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 amt="34000"/>
          </a:blip>
          <a:stretch>
            <a:fillRect/>
          </a:stretch>
        </p:blipFill>
        <p:spPr>
          <a:xfrm>
            <a:off x="4572000" y="2557200"/>
            <a:ext cx="457200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 amt="34000"/>
          </a:blip>
          <a:stretch>
            <a:fillRect/>
          </a:stretch>
        </p:blipFill>
        <p:spPr>
          <a:xfrm>
            <a:off x="4572000" y="-14550"/>
            <a:ext cx="4572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