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06BD-FEBD-4523-B921-D260D3E06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61DF-618B-4227-ACE9-7BA50775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FF8B-2372-4AF0-BDC3-5EE0D1B2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B365-6092-4010-9016-98DB0E2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55C42-A522-461C-9678-D68342E1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E2E9-ADAF-4E06-BEEA-E6964382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6BDA7-FA6A-4FBE-A39B-600396FA7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4107-DB3B-487B-92FB-2AC108B9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B1DE-1688-45F3-BA1F-20F06F03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80D0-1302-4746-ADB5-B5ECF509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74FBE-DA5B-46BC-B065-BFD2E1A44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05869-8665-430A-B56E-172698163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0086-657D-4456-8252-9DEF2296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714F-7AFB-4461-A895-7007851B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29D9-CA3C-4BE6-8C15-48CA6342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7B2A-5903-4DD4-B895-871CF31C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F104-FEA5-466B-96EB-41C5CDA8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CC8E-CCA6-4CE9-8EFA-32392D75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66CC7-C9BC-49A4-994B-CB2D074D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6160-B7C8-470A-AF83-A1F369D1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7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394C-F560-4284-A681-12A93D79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89DAF-4A14-4E6E-8AE3-40752AB4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62CF-5B3A-4B7B-AE1E-7AE9B9EA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17A6-90F9-49AE-8D5D-6E975186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E206-ABCA-465A-8940-9E71BFC7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08F-0BFA-449B-9F49-C0FAEDFD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394E-193D-4C9E-B77C-FE5E0ADE0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5E3B2-FBC5-4FAC-B68A-653CF7A3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25A6-AC90-4E98-BC8B-50493334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8164B-E5A7-47C6-A478-77C8323F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AF8A-F4A2-4B33-904F-53FBE3F7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6390-470F-4F05-A95E-00621681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902D-8843-4869-8499-E3D4F33C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C8BCB-0E0B-460E-B3B3-8C055284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CFCD8-FA9B-4B7A-82E0-C5BD8F50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1F960-8ED5-4D3A-8000-2198810AD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306F1-02CC-4CA9-A1FF-095A90CB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5EA26-98A0-49DD-BDE8-6FA90F8D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AC77B-AE6A-41FC-B031-EDA5E506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C0FA-EEB7-4A4D-812E-9E5B81F3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C8E88-EF15-4640-A4AC-E2F4930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F8A9A-F249-439A-8FF3-53B07045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F6A7B-C825-49DD-985F-2DD60E4A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85512-D5DD-41F4-9432-F18A3A07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01563-3411-40D3-B9A2-331E4F9A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953C8-FAC6-417C-AC54-F0DB0C8C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E080-640F-42D9-A533-38274EAA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C881-4450-42AB-964C-3AB90620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CD5B-650F-498A-85DA-2CA68C5A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C37A9-AD48-4B07-A5CA-4395D3BF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8C7B-7C43-4C76-8278-BB245630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25FAE-7D96-4037-AABD-AC20284D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5D43-466E-4D91-964A-275B47DD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849C2-2EB5-40B1-91A1-F420635D9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109A-8168-40F4-ACC9-789A08A55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209FC-077C-4E8B-89E2-439C74C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4295-1FBD-4BBF-9036-D599E019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BE52F-CB7D-4E52-B28E-BAC265F3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01FC9-D91F-4785-AA2E-A031C829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16506-16CB-48DD-ACEB-A8A556C6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AB1D-005A-4C12-8089-AD9A8F383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4B28-8606-4A62-965C-442CDC06063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464F-F96B-4904-9319-F08E76C56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C7E5-F357-4ADC-B046-7BF19213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9878-1C78-4BFC-B803-D71E5FFFF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098" y="213748"/>
            <a:ext cx="9144000" cy="1807773"/>
          </a:xfrm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GPA CALCULATOR </a:t>
            </a:r>
            <a:b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By: Amanda Jones &amp; Chase MacDonald 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F4643-14C9-4259-A155-DD998414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3346"/>
            <a:ext cx="9144000" cy="79130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calculate your GPA so you can focus on making it higher!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572B45-1689-4DEF-96D0-6A7715C55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542" y="3709151"/>
            <a:ext cx="1946030" cy="2935101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47205-A7F2-44EF-8F43-2A68510FD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7" y="3824654"/>
            <a:ext cx="4634079" cy="2605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7103E5-6583-458A-9CE4-580B58B3CEB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083926" y="5127312"/>
            <a:ext cx="4172616" cy="4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4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57DB8-DDD0-4CCC-A6C1-E20B2CDBA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59AF3-C559-4CCA-B51F-27E28D9FD88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GPA Calculator Presentation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2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57DB8-DDD0-4CCC-A6C1-E20B2CDBA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59AF3-C559-4CCA-B51F-27E28D9F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End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6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GPA CALCULATOR  By: Amanda Jones &amp; Chase MacDonald </vt:lpstr>
      <vt:lpstr>GPA Calculator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GPA CALCULATOR  By:</dc:title>
  <dc:creator>Amanda Jones</dc:creator>
  <cp:lastModifiedBy>Chase MacDonald</cp:lastModifiedBy>
  <cp:revision>6</cp:revision>
  <dcterms:created xsi:type="dcterms:W3CDTF">2019-11-18T22:32:47Z</dcterms:created>
  <dcterms:modified xsi:type="dcterms:W3CDTF">2019-12-10T00:42:35Z</dcterms:modified>
</cp:coreProperties>
</file>