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FA2C-D223-7F49-A259-0F613B80936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9232-DD3A-E24B-B99A-DC3C9B4D5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6249" y="5600701"/>
            <a:ext cx="717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Dionye Curry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Forked from Try </a:t>
            </a:r>
            <a:r>
              <a:rPr lang="en-US" sz="2000" dirty="0" err="1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Enlight</a:t>
            </a:r>
            <a:endParaRPr lang="en-US" sz="2000" dirty="0" smtClean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264" y="2314575"/>
            <a:ext cx="9701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Can You Guess a Number between 1-50 in Seven Tries?</a:t>
            </a:r>
            <a:endParaRPr lang="en-US" sz="4400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Dionye Curry</dc:creator>
  <cp:lastModifiedBy>Dionye Curry</cp:lastModifiedBy>
  <cp:revision>1</cp:revision>
  <dcterms:created xsi:type="dcterms:W3CDTF">2018-12-05T15:37:08Z</dcterms:created>
  <dcterms:modified xsi:type="dcterms:W3CDTF">2018-12-05T15:47:35Z</dcterms:modified>
</cp:coreProperties>
</file>