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8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1:42:59.916"/>
    </inkml:context>
    <inkml:brush xml:id="br0">
      <inkml:brushProperty name="width" value="0.2" units="cm"/>
      <inkml:brushProperty name="height" value="0.4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1458 29,'-31'0,"4"0,12 0,-12 0,13 0,-12 0,18 0,-2 0,-3 0,0 0,-1 0,0 0,3 0,0 0,-3 0,6 0,-6 0,7-6,-5 5,-1-5,-6 6,0 0,-4-4,2 3,1-2,1-1,4 3,3-2,2 3,0 0,-2 0,-3 0,0 0,4 0,-3 0,-2 0,4 0,-6 0,6 0,1 0,-3 0,7 0,-9 0,8 0,-6 0,5 0,-5 0,2 0,-1 0,3 0,0 0,-3 0,2 0,2 0,-2 0,-3 0,2 0,-2 0,1 0,5 0,-6 0,4 0,3 0,-9 0,7 0,-4 0,3 0,-1 0,-4 0,4 0,-3 0,6 0,-6 0,4 0,-1 0,-5 0,4 0,-6 0,4 0,-6 0,4 0,-3 0,0 0,-2 0,-3 0,3 0,6 0,1 0,6 0,-5 0,3 0,-1 0,-2 0,2 0,-8 0,2 0,-6 0,7 0,-3 0,4 0,3 0,2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1:43:01.915"/>
    </inkml:context>
    <inkml:brush xml:id="br0">
      <inkml:brushProperty name="width" value="0.2" units="cm"/>
      <inkml:brushProperty name="height" value="0.4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1406 160,'-48'0,"-5"0,15 0,-24 0,-2 0,5 0,-15 0,15 0,-19-5,7-1,2-5,13 1,-5-5,17 5,-9-9,15 9,2-7,7 8,8-3,2 4,4 4,4 1,0 0,-2 2,5-2,-9 3,9 0,-2 0,-3 0,5 0,-5 0,0 0,1-3,-6 2,7-2,-3 3,6-3,-5 2,3-2,-3 3,3 0,-3 0,5 0,-6 0,0 0,-2 0,-2 0,7 0,0 0,2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1:43:15.112"/>
    </inkml:context>
    <inkml:brush xml:id="br0">
      <inkml:brushProperty name="width" value="0.2" units="cm"/>
      <inkml:brushProperty name="height" value="0.4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941 131,'-35'0,"-1"0,20 0,-3 0,-5 0,0 0,-11 0,7 0,-7 0,-6 0,-3 0,1 0,3 0,18-4,-7 3,17-2,-6 3,10 0,-3-7,2 6,-1-6,-7 7,6 0,-2 0,3 0,2 0,-5 0,0 0,-2 0,2 0,-1 0,6 0,-9 0,9 0,-5 0,0 0,-4 0,-1 0,-11 0,8 0,-14 0,13 0,-6 0,16 0,-3 0,4 0,4 0,37 0,-7 0,40 4,-20 2,5 3,-5-3,4 2,-4-3,-9 0,-4-1,-19-4,0 0,2 0,-1 0,10 0,-1 0,20 0,-7 0,19 0,-10 0,0-4,-7-1,-6 1,-10-3,-5 6,-4-3,-1 4,-45 0,20 0,-42 0,26 0,0 0,-3 0,3 0,0-3,1 2,10-3,-3 1,2 2,-3-7,-6 0,-1-2,1-2,-5 3,10 0,-10 1,14 3,-4 1,10 1,4 2,1-2,44-3,-12 5,36-5,-17 6,2 0,5 0,0 0,-5 0,4 0,-10 0,0 0,-8 0,-9 0,-4 3,-6-2,-3 2,-32 0,4-3,-33 3,11-3,-5 0,0 0,-1 0,7 0,0 0,16 0,2 0,9 0,0 0,61 4,-11-3,60 8,-37-7,4 3,-14-1,3-3,-7 3,-10 0,-9-4,-14 4,-4-2,-41-1,3 2,-39-3,7 0,-1 0,1-4,2-2,5-9,0 4,7-3,13 5,10 1,11 3,4-1,48 5,-8-2,38 3,-19 0,-5 4,-2 1,-10 4,-6-1,-5 0,-9-4,-1 2,-39-5,8 2,-38-3,16 0,0 0,7 0,6 0,10 0,1 0,8 0,40 0,-11 0,38 4,-30 1,-5 2,2-2,-11 1,4-5,-6 2,-3-3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21:43:20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881 14 24575,'-19'0'0,"-4"0"0,-13 0 0,-11 0 0,3 0 0,-5 0 0,2 0 0,4 0 0,-5 0 0,-1 0 0,7 0 0,5 0 0,3 0 0,8 0 0,-9 0 0,9 0 0,-8 0 0,3 0 0,0 0 0,-3 0 0,8 0 0,-4 0 0,6 0 0,3 0 0,6 0 0,1 0 0,6 0 0,1-3 0,12 3 0,19-3 0,17 3 0,3 4 0,16 1 0,5 6 0,-11-1 0,20 1 0,-24-2 0,13 6 0,-7-3 0,-7 2 0,-13-5 0,-11-1 0,-5 0 0,-9-1 0,-1-3 0,-3-1 0,0-3 0,0 0 0,2 0 0,3 0 0,6 0 0,2-7 0,5-2 0,0-4 0,-5-2 0,-4 7 0,-6 0 0,-6 2 0,-11 6 0,-23-3 0,-14 3 0,-12 0 0,-28 0 0,16 0 0,-7 0 0,2 0 0,27 0 0,-15 0 0,18 0 0,7 0 0,6 0 0,13 0 0,3-3 0,7 2 0,3-5 0,1 2 0,3-3 0,0 1 0,0-1 0,0 0 0,0 1 0,0-1 0,7 4 0,5 0 0,9-1 0,8 3 0,-3-3 0,9 4 0,-9 0 0,3 0 0,-4 0 0,-5 0 0,-4 0 0,-6 0 0,-3 0 0,0 3 0,-1-2 0,-2 2 0,-1-3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21:43:26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1075 106 24575,'-53'-3'0,"7"0"0,-39 3 0,14-10 0,-7 3 0,-7-10 0,18 11 0,-15-4 0,18 4 0,-7-5 0,1 5 0,14 1 0,2 5 0,11-4 0,6 3 0,8-3 0,4 4 0,9 0 0,-3 0 0,12 0 0,-3 0 0,6-5 0,1 3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21:43:45.4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5900 197 24575,'-23'0'0,"-3"0"0,5 0 0,-3 0 0,-1 0 0,5 0 0,-4-3 0,8 2 0,-8-3 0,12 4 0,-6 0 0,10 0 0,-2 0 0,3 0 0,0 0 0,1 0 0,-1 0 0,-3 0 0,3 0 0,-4 0 0,4 0 0,1-3 0,-5 2 0,4-2 0,-7 0 0,6 2 0,-3-2 0,5 3 0,-1 0 0,0-3 0,1 2 0,-1-2 0,1 3 0,-1 0 0,-3 0 0,2 0 0,-2 0 0,-1 0 0,0 0 0,-4 0 0,0 0 0,4 0 0,0 0 0,1 0 0,-6 0 0,0 0 0,-3 0 0,8 0 0,0 0 0,1 0 0,-2 0 0,-2 0 0,-1 0 0,-5-3 0,0-2 0,0 1 0,-4-4 0,4 7 0,-1-2 0,2-1 0,4 3 0,0-2 0,-4 3 0,3 0 0,-3 0 0,4 0 0,0 0 0,0 0 0,-4 0 0,3-3 0,-4 2 0,1-6 0,3 6 0,-14-6 0,8 3 0,-10-4 0,8 0 0,-1 3 0,5-2 0,-4 3 0,8-4 0,-3 0 0,4 4 0,0-3 0,0 7 0,0-7 0,0 6 0,-4-2 0,-1-1 0,-5 3 0,0-6 0,-4 2 0,3 0 0,-4-2 0,6 6 0,-12-6 0,13 6 0,-12-3 0,19 4 0,-3 0 0,0 0 0,3 0 0,-8 0 0,8 0 0,-3 0 0,4 0 0,4 0 0,-3 0 0,6 0 0,-2 0 0,3 0 0,-3 0 0,-2 0 0,1 0 0,1 0 0,3 0 0,0 0 0,0 0 0,1 0 0,-1 0 0,0 0 0,-3 0 0,2 0 0,-2 0 0,3 0 0,1 0 0,-1 0 0,-3 0 0,-1 0 0,-4 0 0,0 0 0,-4 0 0,3 0 0,-8 0 0,4 4 0,-1 0 0,-2 0 0,7 3 0,-4-6 0,6 5 0,2-5 0,2 3 0,3-4 0,3 2 0,-2-1 0,0 2 0,-2-3 0,-1 0 0,-1 0 0,-2 0 0,1 0 0,-3 0 0,3 0 0,-4 3 0,3-2 0,-2 6 0,7-6 0,-8 5 0,8-2 0,-4 0 0,5-1 0,2 0 0,-2-2 0,2 2 0,-2-3 0,-1 0 0,1 0 0,-5 3 0,4-2 0,-7 2 0,2-3 0,-7 4 0,3-3 0,-7 6 0,7-6 0,-4 3 0,1-4 0,3 0 0,-3 3 0,7-2 0,-2 2 0,7-3 0,-4 0 0,5 0 0,-1 0 0,0 0 0,0 0 0,-3 0 0,-1 0 0,-8 0 0,3 0 0,-8 0 0,4 0 0,-5 0 0,1 0 0,-1 0 0,0 0 0,5 0 0,1 0 0,4 0 0,0 0 0,0 0 0,3 0 0,2 0 0,3 0 0,1 0 0,-1 0 0,-3 0 0,-1 0 0,-4 0 0,-4 0 0,-2 0 0,-3 0 0,-1-3 0,0 2 0,1-3 0,3 1 0,2 2 0,8-2 0,-3 3 0,6 0 0,-2 0 0,4 0 0,-3 0 0,2 0 0,-10 0 0,-5 0 0,-14 0 0,-1 0 0,-10 0 0,4 0 0,0 0 0,-4 0 0,4 0 0,1 0 0,0 0 0,7 0 0,-1 0 0,0 0 0,0 0 0,6 0 0,-5 0 0,9 0 0,-3 0 0,4 0 0,0 0 0,1 0 0,-1 0 0,-4 0 0,3 0 0,-9 0 0,5 0 0,-6-8 0,0 6 0,0-6 0,1 4 0,4 3 0,-4-3 0,9 0 0,-3 3 0,4-2 0,5 3 0,-3 0 0,2 0 0,1 0 0,-4 0 0,4 0 0,-5 0 0,1 0 0,-1 0 0,-4 0 0,-2 0 0,0 0 0,-4 0 0,10 0 0,-5 0 0,0 0 0,5 0 0,-5 3 0,5-2 0,-4 7 0,3-7 0,1 6 0,1-6 0,4 6 0,-5-6 0,1 6 0,-1-6 0,0 6 0,5-6 0,-4 6 0,8-6 0,-7 7 0,3-4 0,-5 4 0,0 1 0,-4-5 0,-2 4 0,-5-3 0,1 4 0,4-1 0,-4-3 0,9 3 0,-3-4 0,9 1 0,-4-2 0,8 1 0,-3-4 0,4 7 0,3-6 0,-2 2 0,7-3 0,-3 0 0,3 0 0,1 0 0,-1 0 0,-3 0 0,-1 0 0,-4 0 0,0 0 0,0 0 0,-5 0 0,4 0 0,-7 0 0,7 0 0,0 0 0,6 0 0,3 0 0,0 0 0,31 0 0,-4 0 0,27 0 0,-11 0 0,0 0 0,5 0 0,-4 0 0,4 0 0,1 0 0,-5 0 0,4 0 0,-5 0 0,5 0 0,-4 0 0,5 0 0,-7 4 0,-4 1 0,4 4 0,-9-1 0,3 1 0,-4-1 0,-1 0 0,1 0 0,-5-3 0,4 2 0,-4-6 0,1 3 0,2-1 0,-2-2 0,3 3 0,1-4 0,-1 0 0,1 0 0,0 0 0,4 0 0,13 0 0,-3 0 0,7 0 0,-10 0 0,0 0 0,-1 0 0,1 0 0,-5 0 0,-2 0 0,-4 0 0,0 0 0,-5 0 0,-1 0 0,-4 0 0,0 0 0,0 0 0,-4 0 0,3 0 0,-2 0 0,3 0 0,-4 0 0,3 0 0,2 0 0,0 0 0,3 0 0,0 0 0,2 0 0,-1 0 0,3 0 0,-6 0 0,2 0 0,-4 0 0,-4 0 0,-1 0 0,-3 0 0,0 0 0,0 0 0,-1 0 0,1 0 0,3 0 0,2 0 0,3 0 0,4 0 0,1 0 0,0 0 0,4 0 0,-8 0 0,8 0 0,-8 0 0,3-4 0,-8 4 0,3-4 0,-6 4 0,2 0 0,-3 0 0,0 0 0,0 0 0,-1 0 0,1 0 0,0-3 0,0 3 0,3-3 0,1 3 0,4 0 0,16-4 0,-8 3 0,12-6 0,-15 6 0,0-3 0,-5 1 0,-4 2 0,-1-2 0,1 3 0,0 0 0,4 0 0,0 0 0,0-4 0,4 4 0,2-4 0,8 4 0,2 0 0,5-4 0,-5 3 0,3-7 0,-3 3 0,0 0 0,5-6 0,-14 10 0,4-10 0,-15 11 0,0-4 0,-5 4 0,1-3 0,0 2 0,-1-2 0,1 3 0,3 0 0,1 0 0,4 0 0,5 0 0,0 0 0,9-4 0,-3 3 0,4-6 0,-1 2 0,-7 0 0,11-3 0,-15 4 0,10-1 0,-12 2 0,4 0 0,-5 2 0,0-3 0,-1 4 0,-2 0 0,-2 0 0,-3 0 0,0 0 0,-1 0 0,5 0 0,5-3 0,0 2 0,7-6 0,-3 2 0,5 0 0,5 2 0,-4-1 0,3 3 0,-4-2 0,-1 3 0,-3-4 0,2 3 0,-7-5 0,8 5 0,-8-6 0,7 7 0,-7-7 0,8 6 0,-4-6 0,5 6 0,-1-3 0,1 4 0,0 0 0,4 0 0,-3 0 0,4 0 0,-6 0 0,1 0 0,-1 0 0,-3-3 0,2-1 0,-2-1 0,-1-2 0,-1 7 0,-8-7 0,4 7 0,-8-6 0,4 5 0,-5-2 0,1 3 0,-1 0 0,1 0 0,-1 0 0,4 0 0,-2 0 0,10 0 0,-5 0 0,6 0 0,0 0 0,-3 0 0,8 0 0,-8 0 0,7 0 0,-7 0 0,4 0 0,-1 0 0,-7 0 0,3 0 0,-8 0 0,0 0 0,-1 0 0,1 0 0,0 0 0,-1 3 0,1-2 0,0 2 0,3 0 0,1 1 0,9 4 0,0-4 0,5 3 0,-1-2 0,-4 3 0,4-4 0,-8 3 0,3-6 0,-7 2 0,2-3 0,-7 3 0,4-2 0,-5 2 0,1 0 0,-1-3 0,4 6 0,2-5 0,3 6 0,4-3 0,1 4 0,10-3 0,-4 2 0,3-3 0,-4 1 0,-1 2 0,-3-6 0,-2 3 0,-8-4 0,0 0 0,-4 0 0,-1 0 0,-2 3 0,2-3 0,-3 3 0,4-3 0,-1 0 0,1 0 0,-1 0 0,1 0 0,4 0 0,0 0 0,4 3 0,0-2 0,-4 3 0,0-4 0,-5 0 0,1 0 0,0 0 0,-1 0 0,-2 2 0,-1 5 0,-3 0 0,3 3 0,-2-4 0,-4-2 0,-5-1 0,-6-3 0,-1 0 0,0 0 0,-4 0 0,-1 0 0,-1 0 0,-2 0 0,3 0 0,-1 0 0,2 3 0,4 1 0,0 0 0,4 2 0,0-5 0,5 2 0,-1-3 0,-3 0 0,-1 0 0,1 0 0,0 0 0,-1 0 0,-4 0 0,-2 0 0,-6 0 0,7 0 0,-8 0 0,4 0 0,0 4 0,-4-4 0,4 4 0,-1-1 0,2-2 0,4 2 0,0-3 0,4 0 0,1 0 0,3 0 0,-3 0 0,-1 0 0,-3 0 0,-1 0 0,0 4 0,-9-4 0,2 4 0,-12-4 0,3 0 0,-11 0 0,5 0 0,-4 0 0,0 0 0,3 0 0,-3 0 0,10 0 0,-3 0 0,12 0 0,-6 0 0,15 0 0,-5 0 0,10 0 0,-2 0 0,3 0 0,1 0 0,-1 0 0,-3 0 0,-1 0 0,-4 0 0,-4 0 0,3 0 0,-13 0 0,12 0 0,-11 0 0,7 0 0,1 0 0,5 0 0,4 0 0,4 0 0,1 0 0,-1 0 0,1 0 0,-9 0 0,3 0 0,-11 0 0,7 0 0,-13 0 0,7 0 0,-7 0 0,4 0 0,1 0 0,-1 0 0,5 0 0,4 0 0,6 0 0,3 0 0,0 0 0,1 0 0,-8 0 0,-2 0 0,-3 0 0,-4-4 0,-2 3 0,-1-3 0,-4 1 0,10 2 0,1-3 0,4 4 0,3 0 0,5-2 0,23 1 0,0-2 0,18 3 0,-5 0 0,2 0 0,5 4 0,0-3 0,5 7 0,-4-7 0,10 8 0,-15-8 0,8 7 0,-14-7 0,4 3 0,-6-4 0,1 0 0,-5 0 0,4 0 0,-8 4 0,3-3 0,-4 2 0,0 0 0,0-2 0,4 2 0,-3 1 0,8-4 0,-4 4 0,5-4 0,0 3 0,-1-2 0,6 3 0,-5-4 0,5 0 0,-5 0 0,-1 0 0,1 0 0,-1 0 0,-3 0 0,-2 0 0,-8 3 0,0-2 0,-4 2 0,-1-3 0,1 0 0,0 0 0,-1 0 0,1 0 0,8 0 0,-3 3 0,17-2 0,-3 2 0,10 1 0,11-3 0,-2 3 0,9-4 0,-5 0 0,-1 0 0,-5 0 0,3 0 0,-9 0 0,5 0 0,-7 0 0,-4 0 0,-6 0 0,-6 0 0,-8 0 0,0 0 0,-4 0 0,-1 0 0,1 0 0,0 0 0,0 0 0,-1 0 0,1 0 0,0 0 0,8 0 0,1 0 0,9 0 0,4 0 0,2 0 0,5 0 0,0 0 0,-1 0 0,1 0 0,0 0 0,-5 0 0,-2 0 0,-8 0 0,2 0 0,-10-3 0,5 2 0,-11-2 0,4 3 0,-4-3 0,-1 3 0,1-3 0,-1 3 0,1 0 0,-1 0 0,5-4 0,0 4 0,4-7 0,0 6 0,0-6 0,0 7 0,0-4 0,0 1 0,-4 2 0,0-5 0,-5 5 0,1-2 0,0 3 0,0 0 0,-1 0 0,1 0 0,-1 0 0,1 0 0,-1 0 0,1 0 0,8 0 0,-7 0 0,11 0 0,-8 0 0,4 0 0,0 0 0,-4 0 0,3 0 0,-6 0 0,3 0 0,-5 0 0,1 0 0,0 0 0,-1 0 0,1 0 0,-1 0 0,1 0 0,-1 0 0,1 0 0,0 0 0,0 0 0,0 0 0,-1 0 0,1 0 0,0 0 0,-3-3 0,-22 3 0,7-3 0,-18 6 0,18 1 0,-3 3 0,6-3 0,-6 0 0,3-4 0,-1 0 0,2 0 0,3 0 0,0 0 0,1 0 0,-9 0 0,6 0 0,-9 0 0,6 0 0,1 0 0,1 0 0,3 0 0,0 0 0,1 0 0,-1 0 0,-5 0 0,0 0 0,-2-3 0,0 2 0,3-5 0,0 5 0,-4-3 0,8 4 0,-4 0 0,5 0 0,-4 0 0,-5 0 0,0 0 0,-8 0 0,-3 0 0,5 0 0,-8 0 0,13 0 0,-3 0 0,8 0 0,0 0 0,5 0 0,-1 0 0,1 0 0,-1 0 0,1 0 0,-1 0 0,0 0 0,0 0 0,1 0 0,-1 0 0,1 0 0,0 0 0,-4 0 0,-1-3 0,-4 2 0,0-5 0,-10 1 0,8 0 0,-7-2 0,9 6 0,0-5 0,4 5 0,0-3 0,4 4 0,-2 0 0,2 0 0,-2 0 0,2 0 0,-2 0 0,2 0 0,1-3 0,0 3 0,2-3 0,-3 3 0,0-3 0,1 2 0,-1-2 0,1 3 0,-5 0 0,0 0 0,-8 0 0,3-3 0,0 2 0,2-2 0,6 3 0,-2 0 0,3 0 0,1 0 0,2-3 0,-2 2 0,-1-6 0,-4 7 0,-4-7 0,4 3 0,-3 0 0,2-2 0,-3 5 0,4-2 0,1 3 0,3 0 0,0 0 0,0 0 0,1 0 0,-1 0 0,-3 0 0,3 0 0,-7 0 0,2-4 0,-3 3 0,0-2 0,0 3 0,4-3 0,-3 2 0,6-2 0,-2 3 0,3 0 0,1-5 0,-4 3 0,-2-7 0,-3 5 0,4-3 0,-3-1 0,6 4 0,-2 1 0,3 0 0,-3 2 0,2-2 0,-2 3 0,3 0 0,0 0 0,0 0 0,1 0 0,-5 0 0,0 0 0,0-3 0,0 3 0,4-3 0,1 3 0,-1 0 0,3-3 0,-1 2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21:43:58.7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0 123 24575,'52'0'0,"-7"0"0,-3 0 0,-12 0 0,17-4 0,-8 3 0,16-4 0,-13 5 0,0 0 0,-5-4 0,-10 3 0,-5-2 0,-11 3 0,-4 0 0,-1 0 0,1 0 0,-1 0 0,1 0 0,0 0 0,-1 0 0,1 0 0,0 0 0,3 0 0,2 0 0,3 0 0,0 0 0,0 0 0,-1 0 0,-2 0 0,-2 0 0,-3 0 0,0 0 0,-1 0 0,1 0 0,0 3 0,-1-3 0,1 3 0,-1-3 0,5 4 0,0-4 0,8 4 0,-3-4 0,4 0 0,-5 0 0,4 3 0,-7-2 0,6 3 0,-6-4 0,-1 0 0,-1 0 0,-3 0 0,0 0 0,0 0 0,-1 0 0,1 0 0,-1 0 0,5 0 0,0 0 0,4 0 0,4 0 0,2 0 0,3 0 0,1 0 0,-1 0 0,1 0 0,0 0 0,-5 0 0,-1 0 0,-4 0 0,-3 0 0,-2 0 0,-3 0 0,-1 0 0,1 0 0,0 0 0,-1 0 0,1 0 0,4 0 0,0 0 0,8 0 0,1 0 0,5 0 0,0 0 0,-5 0 0,4 0 0,-4 0 0,0 0 0,4 0 0,-8 0 0,8 0 0,-4 0 0,4 0 0,1 0 0,-5 0 0,4 0 0,-8 0 0,8 0 0,-8-3 0,3 2 0,-4-6 0,0 6 0,4-6 0,-3 6 0,3-6 0,1 7 0,-4-4 0,3 1 0,-4 2 0,4-2 0,-3 3 0,3 0 0,-4-4 0,0 4 0,0-4 0,0 4 0,7 0 0,-5 0 0,4 0 0,-6 0 0,4 0 0,-3 0 0,4 0 0,-1 0 0,1 0 0,1 0 0,2-3 0,-7 2 0,4-3 0,-9 4 0,-1 0 0,-3 0 0,0 0 0,0 0 0,-1 0 0,1 0 0,0 0 0,-1 0 0,1 0 0,0 0 0,0 0 0,-1 0 0,1 0 0,8 0 0,-3 0 0,12 0 0,-4 0 0,5 0 0,-1 0 0,1 0 0,0 0 0,-5 0 0,3 0 0,-7 0 0,4 3 0,-5-2 0,0 3 0,-4-1 0,-1-3 0,-3 3 0,3-3 0,-3 0 0,3 3 0,-3-2 0,-1 2 0,1 0 0,3-3 0,2 3 0,7-3 0,1 4 0,5-3 0,4 3 0,-3-1 0,9-2 0,-9 3 0,8 0 0,-3-3 0,0 3 0,3-4 0,-8 0 0,8 0 0,-8 0 0,4 0 0,-6 0 0,-3 0 0,2 0 0,-7 0 0,8 0 0,-8 0 0,3 0 0,-4 0 0,0 0 0,0 0 0,4 0 0,-3 0 0,8 0 0,-8 0 0,8 0 0,-8 3 0,7-2 0,-7 2 0,3-3 0,1 0 0,-4 0 0,7 0 0,-7 3 0,3-2 0,1 3 0,-4-4 0,3 0 0,-4 0 0,0 3 0,0-2 0,4 6 0,-3-6 0,3 2 0,1-3 0,0 0 0,0 0 0,0 0 0,-1 0 0,-3 0 0,3 0 0,-4 0 0,11 0 0,-8 0 0,8 0 0,-11 0 0,4 0 0,-3 0 0,3 0 0,-4 0 0,4 4 0,-3-3 0,4 3 0,-1-4 0,1 0 0,5 0 0,0 3 0,4-2 0,2 3 0,0-4 0,3 4 0,-3-3 0,0 3 0,3-4 0,8 0 0,-8 0 0,6 0 0,-10 0 0,-5 0 0,5 0 0,-1 0 0,-3 3 0,4-2 0,-1 3 0,-3 0 0,9-4 0,-10 8 0,10-7 0,-9 2 0,3-3 0,-4 0 0,-5 0 0,0 0 0,-9 0 0,-1 0 0,-3 0 0,0 0 0,2 0 0,23 0 0,8-4 0,16-2 0,5 1 0,-11 0 0,4 5 0,-11 0 0,-2 0 0,7 0 0,-4 0 0,5 0 0,-7 0 0,-7 0 0,-8 0 0,1 0 0,-12 0 0,0 0 0,-6 0 0,-3 0 0,0 0 0,0 0 0,-1 0 0,1 0 0,-1 0 0,1 0 0,-1 0 0,5 0 0,4 0 0,1 0 0,13 0 0,-8 0 0,9 0 0,-1 0 0,-3 0 0,-1 0 0,-1 0 0,-12 0 0,3 0 0,-8 0 0,0 0 0,-1 0 0,1 0 0,0 0 0,-1 0 0,1 0 0,7 0 0,3 0 0,8 0 0,4 0 0,2 0 0,5 0 0,-1 0 0,1 0 0,5 0 0,-8 0 0,7 0 0,-9 0 0,-1 0 0,5 0 0,-9-3 0,3 2 0,-4-3 0,-5 4 0,0 0 0,-1 0 0,-3 0 0,3 0 0,-4 0 0,0 0 0,0 0 0,4 0 0,-3 0 0,8 0 0,-4 0 0,5 0 0,0 0 0,4 0 0,-3 0 0,8 0 0,-8 0 0,9 0 0,-9 0 0,8 0 0,-3 0 0,5 0 0,0 0 0,10 0 0,-2 0 0,4 0 0,-6 0 0,-6 0 0,5 0 0,-4 0 0,4 0 0,1 0 0,-5 0 0,4 0 0,-5 0 0,-1 0 0,1 0 0,-5 0 0,-1 0 0,-6 0 0,-3 0 0,-6 0 0,-4 0 0,-5 0 0,1 0 0,3 0 0,2 0 0,7 0 0,1 0 0,5 0 0,4 0 0,-3 0 0,14 0 0,-8 0 0,15 0 0,-4 0 0,0-4 0,3-1 0,3-5 0,1 0 0,5 0 0,-1 0 0,-9 1 0,2-1 0,-11 1 0,-5 4 0,-6-2 0,-6 6 0,-7-2 0,2 3 0,-3-3 0,4 2 0,4-6 0,2 6 0,8-7 0,2 7 0,5-7 0,-1 7 0,-4-6 0,9 6 0,-13-6 0,14-2 0,-16-4 0,-1 3 0,-5 3 0,-5 7 0,1 0 0,-4 0 0,0 0 0,-4 0 0,-4 2 0,0 9 0,-3 1 0,0 2 0,0-4 0,0 1 0,0-4 0,0 4 0,0-4 0,3-4 0,8 0 0,0-3 0,12 0 0,-3 0 0,10 0 0,-4 0 0,8 0 0,-3 0 0,0 0 0,-2 0 0,-4 0 0,-1 0 0,-3 0 0,2 0 0,-7 0 0,4 0 0,-5 0 0,-4-3 0,3 3 0,-3-7 0,4 6 0,-3-2 0,2 0 0,-7 2 0,7-2 0,-2-1 0,3 4 0,0-4 0,-4 4 0,3 0 0,-3 0 0,4 0 0,-3-3 0,2 2 0,-3-2 0,4 3 0,3 0 0,-2 0 0,-2 0 0,0 0 0,-3 0 0,4 0 0,0 0 0,0 0 0,0 0 0,0 0 0,0 0 0,0 0 0,0 0 0,0 0 0,0 0 0,0 0 0,0 0 0,4 0 0,-3 0 0,3 0 0,1 0 0,-4 0 0,14 0 0,-12 0 0,8 0 0,-12 0 0,6 0 0,-4 0 0,3 0 0,0 0 0,2 0 0,3 0 0,1 0 0,-1 4 0,1 1 0,-5 2 0,4 2 0,-4-2 0,0 1 0,0 0 0,-5 0 0,-1-4 0,4 2 0,-5-5 0,4 6 0,-10-6 0,4 2 0,-5-3 0,1 0 0,-1 0 0,1 0 0,-1 0 0,1 0 0,3 0 0,6 0 0,9 0 0,6 0 0,5 0 0,5 0 0,2 0 0,5 0 0,0 0 0,1 0 0,-1 0 0,-6 0 0,0 0 0,-6 0 0,-1 0 0,-4 0 0,-1 0 0,-6 4 0,1 0 0,-5 4 0,0 0 0,-1 0 0,-3-1 0,7 1 0,-2 0 0,3 1 0,1-1 0,0 0 0,-1-3 0,6-2 0,-4-3 0,3 0 0,1 0 0,-4 0 0,3 0 0,-4 0 0,-5 0 0,4 0 0,-8 0 0,3 0 0,0 0 0,-3 0 0,4 0 0,-5 0 0,0 0 0,0 0 0,4 0 0,1 0 0,5-3 0,0 2 0,-1-3 0,1 4 0,4 0 0,2 0 0,4 0 0,7 0 0,-5 0 0,4 0 0,-5 0 0,0 0 0,-5 0 0,-2 0 0,-4 0 0,-5 0 0,-4 0 0,-2 0 0,-3 0 0,0 0 0,4 0 0,-4 0 0,4 0 0,4 0 0,-3 0 0,8 0 0,-4 0 0,5 0 0,10 0 0,-8-4 0,9 3 0,-11-6 0,-1 6 0,6-2 0,-4-1 0,3 3 0,-4-3 0,0 4 0,-1 0 0,1 0 0,-5 0 0,4 0 0,-8 0 0,3 0 0,-8 0 0,0 0 0,-4 0 0,-1 0 0,1 0 0,-3-2 0,7 1 0,7-2 0,10 3 0,8 0 0,-6 0 0,5 0 0,-9 0 0,8 0 0,-8 0 0,4 0 0,-10 0 0,4 0 0,-8-6 0,-1 4 0,-4-5 0,-5 7 0,1 0 0,0 0 0,0 0 0,-1 0 0,1 0 0,3 0 0,2 0 0,7 0 0,1 0 0,5 0 0,-1 0 0,1 0 0,0 0 0,-1 0 0,1 0 0,0 0 0,-5 0 0,4-3 0,-8 2 0,-1-3 0,-1 4 0,-6 0 0,2-3 0,-3 2 0,0-2 0,-1 3 0,1 0 0,-1 0 0,1 0 0,0 0 0,3 0 0,1 0 0,9 0 0,-4-3 0,7 2 0,-2-2 0,3 3 0,1-4 0,0 3 0,-5-2 0,3 3 0,-7 0 0,4 0 0,-5-4 0,0 3 0,0-2 0,0 3 0,0 0 0,0 0 0,-4 0 0,7 0 0,-5 0 0,6 0 0,-4 0 0,4 0 0,-3 0 0,8 0 0,-8 0 0,7 0 0,-2 0 0,3 0 0,1 0 0,0 0 0,-1 0 0,-3 0 0,2 0 0,-3 0 0,-3 0 0,1 0 0,-10 0 0,2 0 0,-3 0 0,0 0 0,0 0 0,-1 0 0,1 0 0,-1 0 0,1 0 0,3 0 0,6 0 0,4 0 0,5 4 0,4 1 0,2 3 0,5-3 0,0 3 0,-6-7 0,5 7 0,-9-7 0,3 3 0,-4-4 0,-5 0 0,4 0 0,-12 0 0,3 0 0,-8 0 0,0 0 0,-1 0 0,1 3 0,0-2 0,-1 2 0,9-3 0,-3 3 0,12-2 0,-4 6 0,10-6 0,1 6 0,10-6 0,-4 7 0,4-7 0,1 3 0,-5 0 0,4-3 0,-10 3 0,3-4 0,-8 0 0,0 0 0,-3 0 0,-2 0 0,-1 0 0,-1 4 0,0-4 0,-3 4 0,8-1 0,-4-2 0,5 3 0,-1 0 0,1-3 0,5 2 0,-5-3 0,10 0 0,-9 0 0,8 0 0,-8 0 0,4 0 0,-6 0 0,1 0 0,-5 0 0,4 0 0,-8 0 0,3 0 0,-4 0 0,-4 0 0,3-3 0,-2 2 0,9-2 0,0 3 0,2 0 0,0 0 0,-2 0 0,3 0 0,-3 0 0,-2 0 0,-4 0 0,-4 0 0,-3-11 0,-16 8 0,-6-15 0,-21 7 0,-3-7 0,-10-1 0,5 4 0,2-2 0,5 7 0,1 1 0,4 5 0,1 4 0,6 0 0,-1 0 0,0 0 0,5 0 0,-4 0 0,4 0 0,0 0 0,0 0 0,6 0 0,2 0 0,2 0 0,3 0 0,0 0 0,-2 0 0,2 0 0,-3 0 0,0 0 0,2 0 0,-6 0 0,3 0 0,-4 0 0,0 0 0,0 0 0,0 0 0,0 3 0,4-2 0,0 2 0,5 0 0,-1-2 0,0 5 0,28-5 0,-2 6 0,31-6 0,-13 6 0,10-6 0,-5 8 0,13-8 0,-6 3 0,6-4 0,-13 0 0,5 0 0,-9 0 0,3 0 0,-10 0 0,-2 0 0,-4 0 0,-8 0 0,1 0 0,-10 0 0,2 0 0,-3 0 0,3 0 0,1 0 0,4 0 0,5 0 0,0 0 0,5 0 0,4 0 0,2 0 0,5 0 0,-1 0 0,7 0 0,-5 0 0,4 0 0,6 0 0,-14 0 0,8 0 0,-21 0 0,0 0 0,-6 0 0,1 0 0,-3 0 0,-2 0 0,-3 0 0,0 0 0,-1 0 0,1 0 0,-1 0 0,1 0 0,3 0 0,6 0 0,9 0 0,1 0 0,9 0 0,-10 0 0,10 0 0,-9 0 0,3 0 0,-4 0 0,-5 0 0,0 0 0,-5 0 0,-4 0 0,-1 0 0,-3 0 0,0 0 0,-1 0 0,1 0 0,-1 0 0,5 0 0,0 0 0,8 0 0,2 0 0,3 0 0,1 0 0,-1 0 0,-3 0 0,-2 0 0,-8 0 0,0 0 0,-4 0 0,-1 0 0,1 0 0,0 0 0,-1 0 0,1 0 0,3 0 0,6 0 0,4-4 0,10 3 0,0-6 0,6 6 0,0-7 0,0 7 0,-1-3 0,1 0 0,0 3 0,-5-7 0,-2 7 0,-4-6 0,-5 6 0,-4-3 0,-2 1 0,-6 2 0,2-2 0,-3 3 0,-1 0 0,1 0 0,-1-3 0,5 2 0,0-2 0,8 0 0,2 2 0,3-3 0,6 4 0,-4 0 0,8-4 0,-8 3 0,9-3 0,-10 4 0,5-4 0,-5 3 0,-5-2 0,-1 3 0,-4 0 0,-3 0 0,-2 0 0,-3 0 0,-1 0 0,1 0 0,-1 0 0,5 0 0,0 0 0,13 0 0,-2 3 0,7 2 0,1 4 0,1-1 0,5 1 0,-6 0 0,0-4 0,-5 2 0,-5-6 0,-1 2 0,-8-3 0,0 0 0,-4 0 0,-1 0 0,1 0 0,0 3 0,-1-2 0,1 2 0,0-3 0,-1 0 0,5 0 0,0 0 0,4 0 0,0 0 0,4 3 0,-3-2 0,4 3 0,-6-4 0,1 0 0,-3 0 0,-2 0 0,-3 0 0,0 0 0,-1 0 0,1 0 0,0 0 0,-1 0 0,1 0 0,3 0 0,6 0 0,4 0 0,5 0 0,4 0 0,-3 0 0,9 0 0,-10 0 0,5 0 0,-5 0 0,-1 0 0,-3 0 0,-2 0 0,-4 0 0,-4 0 0,0 0 0,-5 0 0,1 0 0,0 0 0,-1 0 0,1 0 0,-1 0 0,1 0 0,0 0 0,3 0 0,1 0 0,9 0 0,-4 0 0,7 0 0,-7 0 0,8 0 0,-8 0 0,7 0 0,-6 0 0,2 0 0,0-4 0,-3 3 0,8-2 0,-4-1 0,5 3 0,-1-6 0,1 6 0,-5-6 0,4 6 0,-8-2 0,-1 0 0,-1 2 0,-6-2 0,3 3 0,-5 0 0,1 0 0,0 0 0,-1 0 0,1 0 0,0-3 0,-1 2 0,5-2 0,0 3 0,8 0 0,-3 0 0,8 0 0,-4 0 0,5-3 0,0 2 0,-1-7 0,1 7 0,0-2 0,-5-1 0,3 4 0,-6-7 0,6 6 0,-7-2 0,0 3 0,-2 0 0,-7-3 0,4 2 0,-4-2 0,-1 3 0,1 0 0,-1 0 0,1 0 0,-1 0 0,1 0 0,0 0 0,3 0 0,6 0 0,0-3 0,3 2 0,1-2 0,-4 3 0,7-4 0,-7 3 0,3-3 0,-4 1 0,-3 2 0,-2-2 0,-3 3 0,0 0 0,-1 0 0,1-3 0,-1 3 0,0-3 0,1 3 0,-3-3 0,2 2 0,-3-2 0,4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21:44:00.7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32 24575,'38'0'0,"14"0"0,-18 0 0,13 0 0,8 0 0,4 0 0,12 0 0,-19 0 0,0 0 0,26 0 0,-25 0 0,-1 0 0,7 0 0,30 0 0,-39 0 0,34 0 0,-28 0 0,0 0 0,-1 0 0,-13 0 0,0 0 0,-7 0 0,1-4 0,-5 3 0,3-3 0,-8 4 0,9 0 0,-4 0 0,4 0 0,1 0 0,-1 0 0,1 0 0,0 0 0,-1 0 0,1 0 0,11 0 0,-14 0 0,3 0 0,-12 0 0,-4 0 0,0 0 0,-1 0 0,-4 0 0,-3 0 0,2 0 0,-3-3 0,4 2 0,0-2 0,0 3 0,0 0 0,4 0 0,2 0 0,3 0 0,1 0 0,4 0 0,-3 0 0,9-4 0,-9 3 0,-1-3 0,-2 4 0,-10 0 0,5 0 0,-10 0 0,2 0 0,-3 0 0,-3-3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85446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3826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505759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636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178074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81320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2037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14373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483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75911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4408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7431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08230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4315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19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4921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54718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676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GUI-Calcul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6687532-5BA0-48F6-8AC7-3C05C7A8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999" cy="3407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11916" y="504930"/>
            <a:ext cx="4463935" cy="258477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GUI Calculator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A fun app to modify a calculator using Tkinter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24198" y="3089709"/>
            <a:ext cx="4451652" cy="1544074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Coders:  Brian Jones and Laquisha Adkins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hlinkClick r:id="rId3"/>
              </a:rPr>
              <a:t>https://github.com/ksu-is/GUI-Calculator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3C488D-78F1-4AF4-BC30-824413EC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5960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3B53BF-913C-4775-B22A-BDC1863F2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0086" y="0"/>
            <a:ext cx="3183914" cy="402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11">
            <a:extLst>
              <a:ext uri="{FF2B5EF4-FFF2-40B4-BE49-F238E27FC236}">
                <a16:creationId xmlns:a16="http://schemas.microsoft.com/office/drawing/2014/main" id="{3EFFC3F5-C70E-4131-9E96-371B41F0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3" y="482598"/>
            <a:ext cx="2994501" cy="4178304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22B6959-0A19-4392-AAB6-C42435F97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7" b="4"/>
          <a:stretch/>
        </p:blipFill>
        <p:spPr>
          <a:xfrm>
            <a:off x="845976" y="846073"/>
            <a:ext cx="2267554" cy="1665353"/>
          </a:xfrm>
          <a:custGeom>
            <a:avLst/>
            <a:gdLst/>
            <a:ahLst/>
            <a:cxnLst/>
            <a:rect l="l" t="t" r="r" b="b"/>
            <a:pathLst>
              <a:path w="3023405" h="2220471">
                <a:moveTo>
                  <a:pt x="123891" y="0"/>
                </a:moveTo>
                <a:lnTo>
                  <a:pt x="2899513" y="0"/>
                </a:lnTo>
                <a:lnTo>
                  <a:pt x="2947731" y="9735"/>
                </a:lnTo>
                <a:cubicBezTo>
                  <a:pt x="2992202" y="28544"/>
                  <a:pt x="3023405" y="72578"/>
                  <a:pt x="3023405" y="123900"/>
                </a:cubicBezTo>
                <a:lnTo>
                  <a:pt x="3023405" y="2220471"/>
                </a:lnTo>
                <a:lnTo>
                  <a:pt x="0" y="2220471"/>
                </a:lnTo>
                <a:lnTo>
                  <a:pt x="0" y="123895"/>
                </a:lnTo>
                <a:lnTo>
                  <a:pt x="9736" y="75672"/>
                </a:lnTo>
                <a:cubicBezTo>
                  <a:pt x="22276" y="46025"/>
                  <a:pt x="46026" y="22275"/>
                  <a:pt x="75673" y="9735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E2D3C-3252-455D-AE51-202F6A911A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50" r="12273" b="-4"/>
          <a:stretch/>
        </p:blipFill>
        <p:spPr>
          <a:xfrm>
            <a:off x="845976" y="2632073"/>
            <a:ext cx="2267553" cy="1667446"/>
          </a:xfrm>
          <a:custGeom>
            <a:avLst/>
            <a:gdLst/>
            <a:ahLst/>
            <a:cxnLst/>
            <a:rect l="l" t="t" r="r" b="b"/>
            <a:pathLst>
              <a:path w="3023404" h="2223262">
                <a:moveTo>
                  <a:pt x="0" y="0"/>
                </a:moveTo>
                <a:lnTo>
                  <a:pt x="3023404" y="0"/>
                </a:lnTo>
                <a:lnTo>
                  <a:pt x="3023404" y="2119740"/>
                </a:lnTo>
                <a:cubicBezTo>
                  <a:pt x="3023404" y="2176914"/>
                  <a:pt x="2977056" y="2223262"/>
                  <a:pt x="2919882" y="2223262"/>
                </a:cubicBezTo>
                <a:lnTo>
                  <a:pt x="103519" y="2223262"/>
                </a:lnTo>
                <a:cubicBezTo>
                  <a:pt x="60639" y="2223262"/>
                  <a:pt x="23848" y="2197191"/>
                  <a:pt x="8132" y="2160036"/>
                </a:cubicBezTo>
                <a:lnTo>
                  <a:pt x="0" y="211975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A02-C009-0A4A-A935-9CC5AC3D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</p:spPr>
        <p:txBody>
          <a:bodyPr>
            <a:normAutofit/>
          </a:bodyPr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F9F5-AB45-4940-88C4-836D742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645920"/>
            <a:ext cx="4362450" cy="3018093"/>
          </a:xfrm>
        </p:spPr>
        <p:txBody>
          <a:bodyPr>
            <a:normAutofit/>
          </a:bodyPr>
          <a:lstStyle/>
          <a:p>
            <a:r>
              <a:rPr lang="en-US" dirty="0"/>
              <a:t>The idea was created to use a graphical user interface calculator giving the user an option to customize buttons and colors</a:t>
            </a:r>
          </a:p>
          <a:p>
            <a:r>
              <a:rPr lang="en-US" dirty="0"/>
              <a:t>Personalized calculator </a:t>
            </a:r>
          </a:p>
        </p:txBody>
      </p:sp>
      <p:pic>
        <p:nvPicPr>
          <p:cNvPr id="5" name="Picture 4" descr="A picture containing person, indoor, computer, table&#10;&#10;Description automatically generated">
            <a:extLst>
              <a:ext uri="{FF2B5EF4-FFF2-40B4-BE49-F238E27FC236}">
                <a16:creationId xmlns:a16="http://schemas.microsoft.com/office/drawing/2014/main" id="{AE702BB4-F8B0-1641-ADB5-BA5B35C81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7" r="36776" b="-1"/>
          <a:stretch/>
        </p:blipFill>
        <p:spPr>
          <a:xfrm>
            <a:off x="5238750" y="1875869"/>
            <a:ext cx="3390900" cy="25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A8DB-1C67-0440-8C2E-147B1EF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&amp;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A5B2-D566-5B45-9891-FE766509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Researched two but the decision was to utilize one source code</a:t>
            </a:r>
          </a:p>
          <a:p>
            <a:r>
              <a:rPr lang="en-US" dirty="0"/>
              <a:t>Source code below: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https://github.com/dominict/pythonteachingcode/blob/master/3%20	calcGUI/CalcGUIModified.py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link is the source code that was used to help generate the code for our project. </a:t>
            </a:r>
          </a:p>
        </p:txBody>
      </p:sp>
    </p:spTree>
    <p:extLst>
      <p:ext uri="{BB962C8B-B14F-4D97-AF65-F5344CB8AC3E}">
        <p14:creationId xmlns:p14="http://schemas.microsoft.com/office/powerpoint/2010/main" val="5285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54A2-ABC0-8F47-92B7-93835EEB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C35E-360E-4143-811B-84D452B6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had to fix errors in the calculator code.</a:t>
            </a:r>
          </a:p>
          <a:p>
            <a:r>
              <a:rPr lang="en-US" dirty="0"/>
              <a:t>We were receiving a command error such as some buttons not being operable. We referred to the source code and changed the error to allow it to run properly. </a:t>
            </a:r>
          </a:p>
          <a:p>
            <a:r>
              <a:rPr lang="en-US" dirty="0"/>
              <a:t>Next, we had issues of the code not running at all. We created an updated file and saved it as a Py.file to address the issue.</a:t>
            </a:r>
          </a:p>
          <a:p>
            <a:r>
              <a:rPr lang="en-US" dirty="0"/>
              <a:t>Finally, the code runs properly – buttons are able to be manipulated and colors are visible</a:t>
            </a:r>
          </a:p>
        </p:txBody>
      </p:sp>
    </p:spTree>
    <p:extLst>
      <p:ext uri="{BB962C8B-B14F-4D97-AF65-F5344CB8AC3E}">
        <p14:creationId xmlns:p14="http://schemas.microsoft.com/office/powerpoint/2010/main" val="12823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ECE8-656C-CC41-83C4-0385568F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9FF31-D467-B84F-8D17-4C17D14DB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18BB24-E5B4-6B44-83D0-C17D5A98DBD9}"/>
                  </a:ext>
                </a:extLst>
              </p14:cNvPr>
              <p14:cNvContentPartPr/>
              <p14:nvPr/>
            </p14:nvContentPartPr>
            <p14:xfrm>
              <a:off x="2310384" y="2797464"/>
              <a:ext cx="524880" cy="1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18BB24-E5B4-6B44-83D0-C17D5A98D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744" y="2725464"/>
                <a:ext cx="596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054C53-4D6E-534F-8EAC-813EE04E03DC}"/>
                  </a:ext>
                </a:extLst>
              </p14:cNvPr>
              <p14:cNvContentPartPr/>
              <p14:nvPr/>
            </p14:nvContentPartPr>
            <p14:xfrm>
              <a:off x="2385984" y="2742384"/>
              <a:ext cx="506520" cy="5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054C53-4D6E-534F-8EAC-813EE04E03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9984" y="2670384"/>
                <a:ext cx="578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03094A-0CEF-6040-A221-A90B270D55C1}"/>
                  </a:ext>
                </a:extLst>
              </p14:cNvPr>
              <p14:cNvContentPartPr/>
              <p14:nvPr/>
            </p14:nvContentPartPr>
            <p14:xfrm>
              <a:off x="2579304" y="2753184"/>
              <a:ext cx="338760" cy="5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03094A-0CEF-6040-A221-A90B270D55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3664" y="2681184"/>
                <a:ext cx="410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CF4F27-41CE-954F-B071-C8BAD3598ABF}"/>
                  </a:ext>
                </a:extLst>
              </p14:cNvPr>
              <p14:cNvContentPartPr/>
              <p14:nvPr/>
            </p14:nvContentPartPr>
            <p14:xfrm>
              <a:off x="2542584" y="2801424"/>
              <a:ext cx="317160" cy="5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CF4F27-41CE-954F-B071-C8BAD3598A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3944" y="2792424"/>
                <a:ext cx="334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6DFAFD-0427-814B-9EFF-AB6CFA274B0E}"/>
                  </a:ext>
                </a:extLst>
              </p14:cNvPr>
              <p14:cNvContentPartPr/>
              <p14:nvPr/>
            </p14:nvContentPartPr>
            <p14:xfrm>
              <a:off x="2515584" y="2755704"/>
              <a:ext cx="387360" cy="3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6DFAFD-0427-814B-9EFF-AB6CFA274B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7584" y="2738064"/>
                <a:ext cx="423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E0BDB9-03F6-2040-87B7-E9693151DF54}"/>
                  </a:ext>
                </a:extLst>
              </p14:cNvPr>
              <p14:cNvContentPartPr/>
              <p14:nvPr/>
            </p14:nvContentPartPr>
            <p14:xfrm>
              <a:off x="913224" y="2721864"/>
              <a:ext cx="2124360" cy="11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E0BDB9-03F6-2040-87B7-E9693151DF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224" y="2686224"/>
                <a:ext cx="219600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13CF6-9569-6147-9006-C322A29BCD66}"/>
              </a:ext>
            </a:extLst>
          </p:cNvPr>
          <p:cNvGrpSpPr/>
          <p:nvPr/>
        </p:nvGrpSpPr>
        <p:grpSpPr>
          <a:xfrm>
            <a:off x="967584" y="2636904"/>
            <a:ext cx="7428960" cy="101880"/>
            <a:chOff x="967584" y="2636904"/>
            <a:chExt cx="742896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C109F-D472-7A43-9EBC-4C05EBD0DCE9}"/>
                    </a:ext>
                  </a:extLst>
                </p14:cNvPr>
                <p14:cNvContentPartPr/>
                <p14:nvPr/>
              </p14:nvContentPartPr>
              <p14:xfrm>
                <a:off x="967584" y="2636904"/>
                <a:ext cx="7428960" cy="8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C109F-D472-7A43-9EBC-4C05EBD0DC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1584" y="2601264"/>
                  <a:ext cx="750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6339A0-9EEB-784F-9234-9EECA472E466}"/>
                    </a:ext>
                  </a:extLst>
                </p14:cNvPr>
                <p14:cNvContentPartPr/>
                <p14:nvPr/>
              </p14:nvContentPartPr>
              <p14:xfrm>
                <a:off x="2521344" y="2726904"/>
                <a:ext cx="82080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6339A0-9EEB-784F-9234-9EECA472E4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85344" y="2691264"/>
                  <a:ext cx="892440" cy="8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75D136-8B41-6744-A311-ED4704CF4A12}"/>
              </a:ext>
            </a:extLst>
          </p:cNvPr>
          <p:cNvSpPr txBox="1"/>
          <p:nvPr/>
        </p:nvSpPr>
        <p:spPr>
          <a:xfrm>
            <a:off x="1344260" y="2822664"/>
            <a:ext cx="369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258423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208</Words>
  <Application>Microsoft Macintosh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GUI Calculator A fun app to modify a calculator using Tkinter</vt:lpstr>
      <vt:lpstr>Our idea</vt:lpstr>
      <vt:lpstr>Source code &amp; Tutorials</vt:lpstr>
      <vt:lpstr>Project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Calculator A fun app to modify a calculator using Tkinter</dc:title>
  <dc:creator>Brian Jones</dc:creator>
  <cp:lastModifiedBy>Brian Jones</cp:lastModifiedBy>
  <cp:revision>1</cp:revision>
  <dcterms:created xsi:type="dcterms:W3CDTF">2020-12-10T21:49:59Z</dcterms:created>
  <dcterms:modified xsi:type="dcterms:W3CDTF">2020-12-10T23:11:31Z</dcterms:modified>
</cp:coreProperties>
</file>