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" y="3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5446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38265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05759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636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8074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81320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2037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4373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4832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5911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4408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311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08230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4315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95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4921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4718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76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GUI-Calcula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6687532-5BA0-48F6-8AC7-3C05C7A8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999" cy="34077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11916" y="504930"/>
            <a:ext cx="4463935" cy="258477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GUI Calculator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A fun app to modify a calculator using Tkinter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224198" y="3089709"/>
            <a:ext cx="4451652" cy="1544074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Coders:  Brian Jones and Laquisha Adkins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>
                <a:hlinkClick r:id="rId3"/>
              </a:rPr>
              <a:t>https://github.com/ksu-is/GUI-Calculator</a:t>
            </a:r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3C488D-78F1-4AF4-BC30-824413EC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5960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3B53BF-913C-4775-B22A-BDC1863F2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0086" y="0"/>
            <a:ext cx="3183914" cy="402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11">
            <a:extLst>
              <a:ext uri="{FF2B5EF4-FFF2-40B4-BE49-F238E27FC236}">
                <a16:creationId xmlns:a16="http://schemas.microsoft.com/office/drawing/2014/main" id="{3EFFC3F5-C70E-4131-9E96-371B41F0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03" y="482598"/>
            <a:ext cx="2994501" cy="4178304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22B6959-0A19-4392-AAB6-C42435F97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7" b="4"/>
          <a:stretch/>
        </p:blipFill>
        <p:spPr>
          <a:xfrm>
            <a:off x="845976" y="846073"/>
            <a:ext cx="2267554" cy="1665353"/>
          </a:xfrm>
          <a:custGeom>
            <a:avLst/>
            <a:gdLst/>
            <a:ahLst/>
            <a:cxnLst/>
            <a:rect l="l" t="t" r="r" b="b"/>
            <a:pathLst>
              <a:path w="3023405" h="2220471">
                <a:moveTo>
                  <a:pt x="123891" y="0"/>
                </a:moveTo>
                <a:lnTo>
                  <a:pt x="2899513" y="0"/>
                </a:lnTo>
                <a:lnTo>
                  <a:pt x="2947731" y="9735"/>
                </a:lnTo>
                <a:cubicBezTo>
                  <a:pt x="2992202" y="28544"/>
                  <a:pt x="3023405" y="72578"/>
                  <a:pt x="3023405" y="123900"/>
                </a:cubicBezTo>
                <a:lnTo>
                  <a:pt x="3023405" y="2220471"/>
                </a:lnTo>
                <a:lnTo>
                  <a:pt x="0" y="2220471"/>
                </a:lnTo>
                <a:lnTo>
                  <a:pt x="0" y="123895"/>
                </a:lnTo>
                <a:lnTo>
                  <a:pt x="9736" y="75672"/>
                </a:lnTo>
                <a:cubicBezTo>
                  <a:pt x="22276" y="46025"/>
                  <a:pt x="46026" y="22275"/>
                  <a:pt x="75673" y="9735"/>
                </a:cubicBez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BE2D3C-3252-455D-AE51-202F6A911A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50" r="12273" b="-4"/>
          <a:stretch/>
        </p:blipFill>
        <p:spPr>
          <a:xfrm>
            <a:off x="845976" y="2632073"/>
            <a:ext cx="2267553" cy="1667446"/>
          </a:xfrm>
          <a:custGeom>
            <a:avLst/>
            <a:gdLst/>
            <a:ahLst/>
            <a:cxnLst/>
            <a:rect l="l" t="t" r="r" b="b"/>
            <a:pathLst>
              <a:path w="3023404" h="2223262">
                <a:moveTo>
                  <a:pt x="0" y="0"/>
                </a:moveTo>
                <a:lnTo>
                  <a:pt x="3023404" y="0"/>
                </a:lnTo>
                <a:lnTo>
                  <a:pt x="3023404" y="2119740"/>
                </a:lnTo>
                <a:cubicBezTo>
                  <a:pt x="3023404" y="2176914"/>
                  <a:pt x="2977056" y="2223262"/>
                  <a:pt x="2919882" y="2223262"/>
                </a:cubicBezTo>
                <a:lnTo>
                  <a:pt x="103519" y="2223262"/>
                </a:lnTo>
                <a:cubicBezTo>
                  <a:pt x="60639" y="2223262"/>
                  <a:pt x="23848" y="2197191"/>
                  <a:pt x="8132" y="2160036"/>
                </a:cubicBezTo>
                <a:lnTo>
                  <a:pt x="0" y="2119755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GUI Calculator A fun app to modify a calculator using Tkinter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Calculator A fun app to modify a calculator using Tkinter</dc:title>
  <dc:creator>Laquisha Adkins</dc:creator>
  <cp:lastModifiedBy>Laquisha Adkins</cp:lastModifiedBy>
  <cp:revision>1</cp:revision>
  <dcterms:created xsi:type="dcterms:W3CDTF">2020-12-03T22:59:08Z</dcterms:created>
  <dcterms:modified xsi:type="dcterms:W3CDTF">2020-12-03T22:59:59Z</dcterms:modified>
</cp:coreProperties>
</file>