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1"/>
    <p:restoredTop sz="94648"/>
  </p:normalViewPr>
  <p:slideViewPr>
    <p:cSldViewPr snapToGrid="0">
      <p:cViewPr>
        <p:scale>
          <a:sx n="58" d="100"/>
          <a:sy n="58" d="100"/>
        </p:scale>
        <p:origin x="504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89CE-7A41-C87B-8D68-ED9286F45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B94BB-0BD3-C20A-8D53-950041D2A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F5C4-98E7-110D-499E-2BF46438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7D7D-27CE-962D-CB41-15866911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A496-CD4B-E947-225A-11BF7934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2117-7702-6497-2C81-3B1FC406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A882D-6F2A-BC39-F8CE-9E93895C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973C-408F-FAC3-8A39-2776BFA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38CED-739F-2356-FF8E-FE62B80F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F4CA-C25D-EE19-23F5-7B54201B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2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B0838-42AE-EF5C-CF64-05B7653F4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8142-2D6C-9043-896F-BA555D8F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354E0-BD2F-DA86-7CC9-6D0B93F8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0E7F-CCBD-7D7E-E9EE-7D1E0814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18FD-FFE1-6542-F151-C0DDC24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7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7C8C-F422-EB0A-22ED-F3062149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650D-893D-5A17-D2EC-87B547F4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62CA-4452-274E-D2BF-664976E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D19E8-F4AB-7FF7-8C51-0C731778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BC2A-6B4F-232B-A32A-9D29264F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9F2E-6612-AA19-A7D0-E1D9E57B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FBCD-AA42-F18C-6BD1-E10D17CE5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B2A6-A1AE-CE3A-BEFD-A2F6A6F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3194-1ED2-7AED-1D46-267D9533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6E6D-3D43-FC11-8BA5-75266367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3506-7B90-61B5-822D-2A017229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B530-4FE2-67E9-D08E-4CAC10BA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7086A-32A5-AB92-DC4F-D07A03BD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4DEA4-5748-8BD3-7FC0-AB97BB11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3D03-865C-AB91-BB78-B96C82FB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DD2A-88AA-2CDC-F094-EAB64A10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340E-93BA-02C3-F224-F73DABDA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8AA99-DD04-CDF9-5FD5-C438BC7D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B7FA9-4780-B4BF-8060-2561E64D5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B05FB-246D-3F03-9631-989A3B8EA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48363-067E-A199-AB6C-2FF2B6100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DC1E5-9E91-2337-502E-33EA28B3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DEB9B-CC83-73C9-AFA1-DDBDA4A9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CC6A8-4AC0-404E-90A1-EA9DA75D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1F43-284D-27A3-F130-090D7BB8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13365-0558-265B-9618-36F94D7E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F2806-67BC-97D6-9112-696D9A52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BF292-C7FF-7A02-C857-8B6BC610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1D04C-8206-7DCB-C280-CF8BF5DD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F1665-859B-70A5-77C5-41C82486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C5BA5-A386-1A03-2790-BB018707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3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C0B1-F2B7-3480-B3EF-D161B1B5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2F7E-B391-F8BB-12E7-2973AA9E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0C269-CBAD-ADE0-056D-EA0ED530D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A2982-E6C2-1E68-34A2-4528E47F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D9435-4FA4-00D0-B448-1658F1C8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F474E-3040-AF69-ED92-6FACC68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E2BF-B75A-2B66-7A17-40814604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DDD17-17DB-C555-B2C9-7569E8C09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8062F-2004-12BF-54E5-678045B81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E453D-4455-1096-A2A9-DFB59941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0AB5F-35D6-8E51-A3A9-8FEF53F7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E743-6DFF-9F94-DBC4-8BD78D75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5C1CA-A7B1-BA64-B0D3-1B354174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E1CD0-EAC1-4184-916F-03810A83B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EDBF-F511-6A65-DEB8-67EEAFAA3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EF16EF-3C5B-7D4E-BD38-013A9370D3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CC30-3F49-EBAB-864F-6D5568BAA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19E6-0C31-9AFF-E6EF-B09F4250C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D73929-2EB7-4343-9911-E5EAE5C3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cibomahto/226273998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source.com/article/19/5/python-3-default-mac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ox with lights on it&#10;&#10;Description automatically generated">
            <a:extLst>
              <a:ext uri="{FF2B5EF4-FFF2-40B4-BE49-F238E27FC236}">
                <a16:creationId xmlns:a16="http://schemas.microsoft.com/office/drawing/2014/main" id="{AE3B9AC9-FEBA-005A-E12F-CC6FB6D1D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873" b="23204"/>
          <a:stretch/>
        </p:blipFill>
        <p:spPr>
          <a:xfrm rot="21600000">
            <a:off x="4267201" y="10"/>
            <a:ext cx="7924800" cy="33832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 descr="A blue and yellow snake logo&#10;&#10;Description automatically generated">
            <a:extLst>
              <a:ext uri="{FF2B5EF4-FFF2-40B4-BE49-F238E27FC236}">
                <a16:creationId xmlns:a16="http://schemas.microsoft.com/office/drawing/2014/main" id="{260C819A-6171-BD76-1F61-DA1B72E46A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9950" r="2" b="10448"/>
          <a:stretch/>
        </p:blipFill>
        <p:spPr>
          <a:xfrm>
            <a:off x="4861488" y="3474721"/>
            <a:ext cx="7345259" cy="32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1A11D-B040-BC53-5FCC-20707279D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43" y="823811"/>
            <a:ext cx="4444046" cy="799250"/>
          </a:xfrm>
        </p:spPr>
        <p:txBody>
          <a:bodyPr>
            <a:noAutofit/>
          </a:bodyPr>
          <a:lstStyle/>
          <a:p>
            <a:pPr algn="l"/>
            <a:r>
              <a:rPr lang="en-US" sz="4400" u="sng" dirty="0">
                <a:latin typeface="Algerian" pitchFamily="82" charset="77"/>
              </a:rPr>
              <a:t>Snake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8D4B3-1F27-AA76-5955-40D1E8476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23" y="4836451"/>
            <a:ext cx="4874090" cy="11977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Segoe Print" panose="02000800000000000000" pitchFamily="2" charset="0"/>
              </a:rPr>
              <a:t>By: Yara </a:t>
            </a:r>
            <a:r>
              <a:rPr lang="en-US" sz="2800" dirty="0" err="1">
                <a:latin typeface="Segoe Print" panose="02000800000000000000" pitchFamily="2" charset="0"/>
              </a:rPr>
              <a:t>Dabdoub</a:t>
            </a:r>
            <a:endParaRPr lang="en-US" sz="2800" dirty="0">
              <a:latin typeface="Segoe Print" panose="02000800000000000000" pitchFamily="2" charset="0"/>
            </a:endParaRPr>
          </a:p>
          <a:p>
            <a:pPr algn="l"/>
            <a:r>
              <a:rPr lang="en-US" sz="2000" dirty="0">
                <a:latin typeface="Segoe Print" panose="02000800000000000000" pitchFamily="2" charset="0"/>
              </a:rPr>
              <a:t>https://</a:t>
            </a:r>
            <a:r>
              <a:rPr lang="en-US" sz="2000" dirty="0" err="1">
                <a:latin typeface="Segoe Print" panose="02000800000000000000" pitchFamily="2" charset="0"/>
              </a:rPr>
              <a:t>github.com</a:t>
            </a:r>
            <a:r>
              <a:rPr lang="en-US" sz="2000" dirty="0">
                <a:latin typeface="Segoe Print" panose="02000800000000000000" pitchFamily="2" charset="0"/>
              </a:rPr>
              <a:t>/</a:t>
            </a:r>
            <a:r>
              <a:rPr lang="en-US" sz="2000" dirty="0" err="1">
                <a:latin typeface="Segoe Print" panose="02000800000000000000" pitchFamily="2" charset="0"/>
              </a:rPr>
              <a:t>ksu</a:t>
            </a:r>
            <a:r>
              <a:rPr lang="en-US" sz="2000" dirty="0">
                <a:latin typeface="Segoe Print" panose="02000800000000000000" pitchFamily="2" charset="0"/>
              </a:rPr>
              <a:t>-is/Game-of-Snake--Yara-</a:t>
            </a:r>
            <a:r>
              <a:rPr lang="en-US" sz="2000" dirty="0" err="1">
                <a:latin typeface="Segoe Print" panose="02000800000000000000" pitchFamily="2" charset="0"/>
              </a:rPr>
              <a:t>Dabdoub</a:t>
            </a:r>
            <a:endParaRPr lang="en-US" sz="2000" dirty="0">
              <a:latin typeface="Segoe Print" panose="020008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95FEF-C34F-5DFA-3F78-EB3231B0BE2C}"/>
              </a:ext>
            </a:extLst>
          </p:cNvPr>
          <p:cNvSpPr txBox="1"/>
          <p:nvPr/>
        </p:nvSpPr>
        <p:spPr>
          <a:xfrm>
            <a:off x="189004" y="2083831"/>
            <a:ext cx="4919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Print" panose="02000800000000000000" pitchFamily="2" charset="0"/>
              </a:rPr>
              <a:t>"Slither into excitement with Python's rendition of the timeless Snake game - where every move counts towards high scores and endless entertainment!"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B7FBA-4D78-9169-A451-71A9603D6FE0}"/>
              </a:ext>
            </a:extLst>
          </p:cNvPr>
          <p:cNvSpPr txBox="1"/>
          <p:nvPr/>
        </p:nvSpPr>
        <p:spPr>
          <a:xfrm>
            <a:off x="2528888" y="1714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Snake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Mona Hanna</dc:creator>
  <cp:lastModifiedBy>Mona Hanna</cp:lastModifiedBy>
  <cp:revision>3</cp:revision>
  <dcterms:created xsi:type="dcterms:W3CDTF">2024-04-26T03:59:56Z</dcterms:created>
  <dcterms:modified xsi:type="dcterms:W3CDTF">2024-04-27T02:06:50Z</dcterms:modified>
</cp:coreProperties>
</file>