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84750" y="2397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suggestion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Programmed by Kyle Kelley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775" y="102975"/>
            <a:ext cx="1854349" cy="19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800" y="102975"/>
            <a:ext cx="2585850" cy="16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744" y="2903875"/>
            <a:ext cx="3411624" cy="19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000" y="2571750"/>
            <a:ext cx="2469825" cy="24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