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5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85" r:id="rId6"/>
    <p:sldLayoutId id="2147483781" r:id="rId7"/>
    <p:sldLayoutId id="2147483782" r:id="rId8"/>
    <p:sldLayoutId id="2147483783" r:id="rId9"/>
    <p:sldLayoutId id="2147483784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7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5BDC0-33F7-479F-B784-57E0603D8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Coder: Will Hobbs</a:t>
            </a:r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508F498-F302-4AF2-B0FA-033FC8DE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05" y="1796234"/>
            <a:ext cx="4994275" cy="3374511"/>
          </a:xfrm>
          <a:prstGeom prst="rect">
            <a:avLst/>
          </a:prstGeom>
        </p:spPr>
      </p:pic>
      <p:pic>
        <p:nvPicPr>
          <p:cNvPr id="1028" name="Picture 4" descr="reminder Icon - Download reminder Icon 138836 | Noun Project">
            <a:extLst>
              <a:ext uri="{FF2B5EF4-FFF2-40B4-BE49-F238E27FC236}">
                <a16:creationId xmlns:a16="http://schemas.microsoft.com/office/drawing/2014/main" id="{9B781F35-AD06-48DD-9C17-E7C590D7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7415">
            <a:off x="3556483" y="4403152"/>
            <a:ext cx="1535187" cy="15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thly calendar with solid fill">
            <a:extLst>
              <a:ext uri="{FF2B5EF4-FFF2-40B4-BE49-F238E27FC236}">
                <a16:creationId xmlns:a16="http://schemas.microsoft.com/office/drawing/2014/main" id="{31AE2D9B-9B8B-4D5E-A9EC-B59CAD96E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97684">
            <a:off x="705128" y="3035410"/>
            <a:ext cx="1845277" cy="1845277"/>
          </a:xfrm>
          <a:prstGeom prst="rect">
            <a:avLst/>
          </a:prstGeom>
        </p:spPr>
      </p:pic>
      <p:pic>
        <p:nvPicPr>
          <p:cNvPr id="12" name="Graphic 11" descr="Clock with solid fill">
            <a:extLst>
              <a:ext uri="{FF2B5EF4-FFF2-40B4-BE49-F238E27FC236}">
                <a16:creationId xmlns:a16="http://schemas.microsoft.com/office/drawing/2014/main" id="{E4D07FB9-C5AE-49DB-B38D-0D0A39BE9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29286">
            <a:off x="2813961" y="1726476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076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Hobbs</dc:creator>
  <cp:lastModifiedBy>Will Hobbs</cp:lastModifiedBy>
  <cp:revision>1</cp:revision>
  <dcterms:created xsi:type="dcterms:W3CDTF">2022-04-27T00:06:38Z</dcterms:created>
  <dcterms:modified xsi:type="dcterms:W3CDTF">2022-04-27T02:42:48Z</dcterms:modified>
</cp:coreProperties>
</file>