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edium-italic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edium-regular.fntdata"/><Relationship Id="rId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5"/>
            <a:ext cx="4572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-2049000" y="-327475"/>
            <a:ext cx="8520600" cy="11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Gate Opener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1306148"/>
            <a:ext cx="45720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gain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license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plate scan or code entry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38150" y="544625"/>
            <a:ext cx="1910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Keith Collins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627" y="2240975"/>
            <a:ext cx="2584499" cy="17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50" y="3120225"/>
            <a:ext cx="2584500" cy="167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