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6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6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GenZMultiplicationFlashcar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123FC9AB-B3FE-47D5-8A04-67B518697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4" r="-1" b="16463"/>
          <a:stretch/>
        </p:blipFill>
        <p:spPr>
          <a:xfrm>
            <a:off x="-17586" y="-45723"/>
            <a:ext cx="12227171" cy="6857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8C47A-A5FE-4A3A-AE56-69790195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862338"/>
            <a:ext cx="3659246" cy="2566652"/>
          </a:xfrm>
        </p:spPr>
        <p:txBody>
          <a:bodyPr>
            <a:noAutofit/>
          </a:bodyPr>
          <a:lstStyle/>
          <a:p>
            <a: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Gen Z Multiplication Flash Cards</a:t>
            </a:r>
            <a:b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software designed to adapt to Gen Z  technological </a:t>
            </a:r>
            <a:b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mathematics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74B4-A842-4062-B06B-80E1146EF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651268"/>
            <a:ext cx="3659246" cy="2510689"/>
          </a:xfrm>
        </p:spPr>
        <p:txBody>
          <a:bodyPr>
            <a:normAutofit/>
          </a:bodyPr>
          <a:lstStyle/>
          <a:p>
            <a:r>
              <a:rPr lang="en-US" sz="1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Coders: Allison Smith &amp; Paris Vo</a:t>
            </a:r>
            <a:endParaRPr lang="en-US" sz="1200" u="sng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https://github.com/ksu-is/GenZMultiplicationFlashcards</a:t>
            </a:r>
            <a:endParaRPr lang="en-US" sz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Source:</a:t>
            </a:r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</a:t>
            </a:r>
            <a:r>
              <a:rPr lang="en-US" sz="12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2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plasmonresonator</a:t>
            </a:r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2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MultiplicationFlashCards</a:t>
            </a:r>
            <a:endParaRPr lang="en-US" sz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EFC9E1-9FDA-0F47-9087-5DF9575ACC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4" b="-1"/>
          <a:stretch/>
        </p:blipFill>
        <p:spPr>
          <a:xfrm>
            <a:off x="6619271" y="1749075"/>
            <a:ext cx="5607900" cy="2510689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2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6"/>
      </a:dk2>
      <a:lt2>
        <a:srgbClr val="E2E5E8"/>
      </a:lt2>
      <a:accent1>
        <a:srgbClr val="E74429"/>
      </a:accent1>
      <a:accent2>
        <a:srgbClr val="D58117"/>
      </a:accent2>
      <a:accent3>
        <a:srgbClr val="AAA71E"/>
      </a:accent3>
      <a:accent4>
        <a:srgbClr val="17AFCF"/>
      </a:accent4>
      <a:accent5>
        <a:srgbClr val="2977E7"/>
      </a:accent5>
      <a:accent6>
        <a:srgbClr val="4443DD"/>
      </a:accent6>
      <a:hlink>
        <a:srgbClr val="3F78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Calibri Light</vt:lpstr>
      <vt:lpstr>RetrospectVTI</vt:lpstr>
      <vt:lpstr>Gen Z Multiplication Flash Cards  A software designed to adapt to Gen Z  technological  mathematics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Z Multiplication Flash Cards  A software designed to adapt to Gen Z  technological  mathematics learning</dc:title>
  <dc:creator>Allison Smith</dc:creator>
  <cp:lastModifiedBy>Allison Smith</cp:lastModifiedBy>
  <cp:revision>3</cp:revision>
  <dcterms:created xsi:type="dcterms:W3CDTF">2019-07-19T20:06:01Z</dcterms:created>
  <dcterms:modified xsi:type="dcterms:W3CDTF">2019-07-19T20:27:54Z</dcterms:modified>
</cp:coreProperties>
</file>