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9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0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1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8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4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6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7/19/19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0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7/19/19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76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7/19/19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6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0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46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80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su-is/GenZMultiplicationFlashcar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7472B899-9BAA-4120-ABDF-C37ED56B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8C47A-A5FE-4A3A-AE56-697901951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1"/>
            <a:ext cx="3659246" cy="2566652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chemeClr val="tx1"/>
                </a:solidFill>
                <a:latin typeface="Arial Black" panose="020B0A04020102020204" pitchFamily="34" charset="0"/>
              </a:rPr>
              <a:t>Gen Z Multiplication Flash Cards</a:t>
            </a:r>
            <a:br>
              <a:rPr lang="en-US" sz="2200" b="1" dirty="0">
                <a:solidFill>
                  <a:schemeClr val="tx1"/>
                </a:solidFill>
              </a:rPr>
            </a:b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A software designed to adapt to Gen Z  technological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mathematics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974B4-A842-4062-B06B-80E1146EF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651269"/>
            <a:ext cx="3659246" cy="814200"/>
          </a:xfrm>
        </p:spPr>
        <p:txBody>
          <a:bodyPr>
            <a:normAutofit/>
          </a:bodyPr>
          <a:lstStyle/>
          <a:p>
            <a:r>
              <a:rPr lang="en-US" sz="1800" dirty="0"/>
              <a:t>Coders: Allison smith &amp; paris </a:t>
            </a:r>
            <a:r>
              <a:rPr lang="en-US" sz="1800" dirty="0" err="1"/>
              <a:t>vo</a:t>
            </a:r>
            <a:endParaRPr lang="en-US" sz="1800" dirty="0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123FC9AB-B3FE-47D5-8A04-67B518697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64" r="-1" b="16463"/>
          <a:stretch/>
        </p:blipFill>
        <p:spPr>
          <a:xfrm>
            <a:off x="4635092" y="9"/>
            <a:ext cx="7556906" cy="3474699"/>
          </a:xfrm>
          <a:prstGeom prst="rect">
            <a:avLst/>
          </a:prstGeom>
        </p:spPr>
      </p:pic>
      <p:cxnSp>
        <p:nvCxnSpPr>
          <p:cNvPr id="42" name="Straight Connector 28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2F14F04-B96C-4858-BB85-31686A0A0D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4" b="-1"/>
          <a:stretch/>
        </p:blipFill>
        <p:spPr>
          <a:xfrm>
            <a:off x="4635097" y="3474720"/>
            <a:ext cx="7556889" cy="338328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65983BF9-4D2F-4C83-AC22-3E17F5C55875}"/>
              </a:ext>
            </a:extLst>
          </p:cNvPr>
          <p:cNvSpPr txBox="1">
            <a:spLocks/>
          </p:cNvSpPr>
          <p:nvPr/>
        </p:nvSpPr>
        <p:spPr>
          <a:xfrm>
            <a:off x="275208" y="5703496"/>
            <a:ext cx="4359874" cy="814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cap="none" spc="0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https://github.com/ksu-is/GenZMultiplicationFlashcards</a:t>
            </a:r>
            <a:endParaRPr lang="en-US" sz="1200" cap="none" spc="0" dirty="0">
              <a:ln w="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1200" cap="none" spc="0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Source: https://github.com/plasmonresonator/MultiplicationFlashCards</a:t>
            </a:r>
          </a:p>
        </p:txBody>
      </p:sp>
    </p:spTree>
    <p:extLst>
      <p:ext uri="{BB962C8B-B14F-4D97-AF65-F5344CB8AC3E}">
        <p14:creationId xmlns:p14="http://schemas.microsoft.com/office/powerpoint/2010/main" val="2635427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2426"/>
      </a:dk2>
      <a:lt2>
        <a:srgbClr val="E2E5E8"/>
      </a:lt2>
      <a:accent1>
        <a:srgbClr val="E74429"/>
      </a:accent1>
      <a:accent2>
        <a:srgbClr val="D58117"/>
      </a:accent2>
      <a:accent3>
        <a:srgbClr val="AAA71E"/>
      </a:accent3>
      <a:accent4>
        <a:srgbClr val="17AFCF"/>
      </a:accent4>
      <a:accent5>
        <a:srgbClr val="2977E7"/>
      </a:accent5>
      <a:accent6>
        <a:srgbClr val="4443DD"/>
      </a:accent6>
      <a:hlink>
        <a:srgbClr val="3F78BF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Black</vt:lpstr>
      <vt:lpstr>Calibri</vt:lpstr>
      <vt:lpstr>Calibri Light</vt:lpstr>
      <vt:lpstr>RetrospectVTI</vt:lpstr>
      <vt:lpstr>Gen Z Multiplication Flash Cards  A software designed to adapt to Gen Z  technological  mathematics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 Z Multiplication Flash Cards  A software designed to adapt to Gen Z  technological  mathematics learning</dc:title>
  <dc:creator>Paris Vo</dc:creator>
  <cp:lastModifiedBy>Allison Smith</cp:lastModifiedBy>
  <cp:revision>2</cp:revision>
  <dcterms:created xsi:type="dcterms:W3CDTF">2019-07-19T22:19:19Z</dcterms:created>
  <dcterms:modified xsi:type="dcterms:W3CDTF">2019-07-19T23:32:03Z</dcterms:modified>
</cp:coreProperties>
</file>