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GlobeGuesser - Geography Hangman Game by Jack Cramer</a:t>
            </a:r>
            <a:endParaRPr sz="2400"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the globe!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063" y="1719875"/>
            <a:ext cx="44672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50" y="1535009"/>
            <a:ext cx="3964500" cy="340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