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0"/>
  </p:normalViewPr>
  <p:slideViewPr>
    <p:cSldViewPr snapToGrid="0">
      <p:cViewPr varScale="1">
        <p:scale>
          <a:sx n="103" d="100"/>
          <a:sy n="103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40E91-E60E-4EDB-BE2A-5C88A67233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30793F78-8CEF-460C-B000-AFFD1DB7B139}">
      <dgm:prSet/>
      <dgm:spPr/>
      <dgm:t>
        <a:bodyPr/>
        <a:lstStyle/>
        <a:p>
          <a:r>
            <a:rPr lang="en-US"/>
            <a:t>Add and complete tasks</a:t>
          </a:r>
        </a:p>
      </dgm:t>
    </dgm:pt>
    <dgm:pt modelId="{397E4051-7605-47F5-AA3F-6FE07A88E3E2}" type="parTrans" cxnId="{C8E8C18C-3D27-403C-9A57-16E259D184E8}">
      <dgm:prSet/>
      <dgm:spPr/>
      <dgm:t>
        <a:bodyPr/>
        <a:lstStyle/>
        <a:p>
          <a:endParaRPr lang="en-US"/>
        </a:p>
      </dgm:t>
    </dgm:pt>
    <dgm:pt modelId="{2D74ECC9-3399-43DB-8C1D-253FF5064FF6}" type="sibTrans" cxnId="{C8E8C18C-3D27-403C-9A57-16E259D184E8}">
      <dgm:prSet/>
      <dgm:spPr/>
      <dgm:t>
        <a:bodyPr/>
        <a:lstStyle/>
        <a:p>
          <a:endParaRPr lang="en-US"/>
        </a:p>
      </dgm:t>
    </dgm:pt>
    <dgm:pt modelId="{36677872-3861-4939-B8E8-E96925373EB1}">
      <dgm:prSet/>
      <dgm:spPr/>
      <dgm:t>
        <a:bodyPr/>
        <a:lstStyle/>
        <a:p>
          <a:r>
            <a:rPr lang="en-US"/>
            <a:t>Motivational popups appear randomly</a:t>
          </a:r>
        </a:p>
      </dgm:t>
    </dgm:pt>
    <dgm:pt modelId="{E60108DF-DED8-48F6-8F29-5403BBA31FE2}" type="parTrans" cxnId="{7DDA1E47-AB81-44EE-B8C8-B8BDCCA77401}">
      <dgm:prSet/>
      <dgm:spPr/>
      <dgm:t>
        <a:bodyPr/>
        <a:lstStyle/>
        <a:p>
          <a:endParaRPr lang="en-US"/>
        </a:p>
      </dgm:t>
    </dgm:pt>
    <dgm:pt modelId="{5A0F6238-3B45-482E-870B-FFC972B3545F}" type="sibTrans" cxnId="{7DDA1E47-AB81-44EE-B8C8-B8BDCCA77401}">
      <dgm:prSet/>
      <dgm:spPr/>
      <dgm:t>
        <a:bodyPr/>
        <a:lstStyle/>
        <a:p>
          <a:endParaRPr lang="en-US"/>
        </a:p>
      </dgm:t>
    </dgm:pt>
    <dgm:pt modelId="{32119BAC-0FBA-4C8D-BD14-76EB61F7C444}">
      <dgm:prSet/>
      <dgm:spPr/>
      <dgm:t>
        <a:bodyPr/>
        <a:lstStyle/>
        <a:p>
          <a:r>
            <a:rPr lang="en-US"/>
            <a:t>Progress updates automatically</a:t>
          </a:r>
        </a:p>
      </dgm:t>
    </dgm:pt>
    <dgm:pt modelId="{49C9F57B-B0D6-4A52-A560-3787ECFB8440}" type="parTrans" cxnId="{98797094-7F7B-404B-BEA8-A433548A3219}">
      <dgm:prSet/>
      <dgm:spPr/>
      <dgm:t>
        <a:bodyPr/>
        <a:lstStyle/>
        <a:p>
          <a:endParaRPr lang="en-US"/>
        </a:p>
      </dgm:t>
    </dgm:pt>
    <dgm:pt modelId="{47412781-B43E-42E6-A5D8-CE05D95834F6}" type="sibTrans" cxnId="{98797094-7F7B-404B-BEA8-A433548A3219}">
      <dgm:prSet/>
      <dgm:spPr/>
      <dgm:t>
        <a:bodyPr/>
        <a:lstStyle/>
        <a:p>
          <a:endParaRPr lang="en-US"/>
        </a:p>
      </dgm:t>
    </dgm:pt>
    <dgm:pt modelId="{87B87CF1-0E81-4704-9A6D-86F3A00F4120}">
      <dgm:prSet/>
      <dgm:spPr/>
      <dgm:t>
        <a:bodyPr/>
        <a:lstStyle/>
        <a:p>
          <a:r>
            <a:rPr lang="en-US"/>
            <a:t>Save, load tasks, and set color themes</a:t>
          </a:r>
        </a:p>
      </dgm:t>
    </dgm:pt>
    <dgm:pt modelId="{0D51232A-D4DE-4147-BFDE-533A965D8DEF}" type="parTrans" cxnId="{273942CC-A4B8-4A0C-ACDD-D7775B41516E}">
      <dgm:prSet/>
      <dgm:spPr/>
      <dgm:t>
        <a:bodyPr/>
        <a:lstStyle/>
        <a:p>
          <a:endParaRPr lang="en-US"/>
        </a:p>
      </dgm:t>
    </dgm:pt>
    <dgm:pt modelId="{C18C1FD0-658E-4EE6-A8CC-0CCB50CFBBBC}" type="sibTrans" cxnId="{273942CC-A4B8-4A0C-ACDD-D7775B41516E}">
      <dgm:prSet/>
      <dgm:spPr/>
      <dgm:t>
        <a:bodyPr/>
        <a:lstStyle/>
        <a:p>
          <a:endParaRPr lang="en-US"/>
        </a:p>
      </dgm:t>
    </dgm:pt>
    <dgm:pt modelId="{37B1F601-C562-48D7-8E9F-1A12AF84D185}">
      <dgm:prSet/>
      <dgm:spPr/>
      <dgm:t>
        <a:bodyPr/>
        <a:lstStyle/>
        <a:p>
          <a:r>
            <a:rPr lang="en-US"/>
            <a:t>(Screen share the app live here)</a:t>
          </a:r>
        </a:p>
      </dgm:t>
    </dgm:pt>
    <dgm:pt modelId="{3EBAB693-12DF-4051-9F77-7D7F3A9DA6C4}" type="parTrans" cxnId="{B1290507-C9FF-4036-89B4-6DF9EF7AED81}">
      <dgm:prSet/>
      <dgm:spPr/>
      <dgm:t>
        <a:bodyPr/>
        <a:lstStyle/>
        <a:p>
          <a:endParaRPr lang="en-US"/>
        </a:p>
      </dgm:t>
    </dgm:pt>
    <dgm:pt modelId="{84AC0789-3A37-4EA4-8466-8A1DEF8B5957}" type="sibTrans" cxnId="{B1290507-C9FF-4036-89B4-6DF9EF7AED81}">
      <dgm:prSet/>
      <dgm:spPr/>
      <dgm:t>
        <a:bodyPr/>
        <a:lstStyle/>
        <a:p>
          <a:endParaRPr lang="en-US"/>
        </a:p>
      </dgm:t>
    </dgm:pt>
    <dgm:pt modelId="{EA28FD43-A54B-4FAC-A4FE-00A352360EFD}" type="pres">
      <dgm:prSet presAssocID="{0B240E91-E60E-4EDB-BE2A-5C88A67233B9}" presName="root" presStyleCnt="0">
        <dgm:presLayoutVars>
          <dgm:dir/>
          <dgm:resizeHandles val="exact"/>
        </dgm:presLayoutVars>
      </dgm:prSet>
      <dgm:spPr/>
    </dgm:pt>
    <dgm:pt modelId="{030E65D7-4869-44A4-9B52-C390F7425133}" type="pres">
      <dgm:prSet presAssocID="{30793F78-8CEF-460C-B000-AFFD1DB7B139}" presName="compNode" presStyleCnt="0"/>
      <dgm:spPr/>
    </dgm:pt>
    <dgm:pt modelId="{9E8CA9F3-E6A0-4A47-A2BA-BCB60F079BBD}" type="pres">
      <dgm:prSet presAssocID="{30793F78-8CEF-460C-B000-AFFD1DB7B139}" presName="bgRect" presStyleLbl="bgShp" presStyleIdx="0" presStyleCnt="5"/>
      <dgm:spPr/>
    </dgm:pt>
    <dgm:pt modelId="{B39F0C71-30A8-4E45-AEE3-92A40DEDACBE}" type="pres">
      <dgm:prSet presAssocID="{30793F78-8CEF-460C-B000-AFFD1DB7B13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7EF3CF-F8D1-4D6B-8F94-B2F95BA2B251}" type="pres">
      <dgm:prSet presAssocID="{30793F78-8CEF-460C-B000-AFFD1DB7B139}" presName="spaceRect" presStyleCnt="0"/>
      <dgm:spPr/>
    </dgm:pt>
    <dgm:pt modelId="{31D0162F-7459-4099-9CD4-F1EDF8ED6E32}" type="pres">
      <dgm:prSet presAssocID="{30793F78-8CEF-460C-B000-AFFD1DB7B139}" presName="parTx" presStyleLbl="revTx" presStyleIdx="0" presStyleCnt="5">
        <dgm:presLayoutVars>
          <dgm:chMax val="0"/>
          <dgm:chPref val="0"/>
        </dgm:presLayoutVars>
      </dgm:prSet>
      <dgm:spPr/>
    </dgm:pt>
    <dgm:pt modelId="{03B5663E-4EF0-426B-99FD-86BC9C55435F}" type="pres">
      <dgm:prSet presAssocID="{2D74ECC9-3399-43DB-8C1D-253FF5064FF6}" presName="sibTrans" presStyleCnt="0"/>
      <dgm:spPr/>
    </dgm:pt>
    <dgm:pt modelId="{7C1DAAF9-65A6-4432-8D37-2A9DAEACBAD6}" type="pres">
      <dgm:prSet presAssocID="{36677872-3861-4939-B8E8-E96925373EB1}" presName="compNode" presStyleCnt="0"/>
      <dgm:spPr/>
    </dgm:pt>
    <dgm:pt modelId="{04429FA8-28E0-4054-B987-3449AF509F51}" type="pres">
      <dgm:prSet presAssocID="{36677872-3861-4939-B8E8-E96925373EB1}" presName="bgRect" presStyleLbl="bgShp" presStyleIdx="1" presStyleCnt="5"/>
      <dgm:spPr/>
    </dgm:pt>
    <dgm:pt modelId="{80D7E411-8A60-4EEB-9E01-83206FEA0FBD}" type="pres">
      <dgm:prSet presAssocID="{36677872-3861-4939-B8E8-E96925373EB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A7881F12-D39A-4355-A587-91814ED7EC50}" type="pres">
      <dgm:prSet presAssocID="{36677872-3861-4939-B8E8-E96925373EB1}" presName="spaceRect" presStyleCnt="0"/>
      <dgm:spPr/>
    </dgm:pt>
    <dgm:pt modelId="{F5ED26C4-98CB-4826-AB51-C9D0CE125B04}" type="pres">
      <dgm:prSet presAssocID="{36677872-3861-4939-B8E8-E96925373EB1}" presName="parTx" presStyleLbl="revTx" presStyleIdx="1" presStyleCnt="5">
        <dgm:presLayoutVars>
          <dgm:chMax val="0"/>
          <dgm:chPref val="0"/>
        </dgm:presLayoutVars>
      </dgm:prSet>
      <dgm:spPr/>
    </dgm:pt>
    <dgm:pt modelId="{B8AE2421-74C8-4CD4-9C84-47AEBBD92B0B}" type="pres">
      <dgm:prSet presAssocID="{5A0F6238-3B45-482E-870B-FFC972B3545F}" presName="sibTrans" presStyleCnt="0"/>
      <dgm:spPr/>
    </dgm:pt>
    <dgm:pt modelId="{1EEC72F4-BC33-49F1-87D9-47D4E3F113C2}" type="pres">
      <dgm:prSet presAssocID="{32119BAC-0FBA-4C8D-BD14-76EB61F7C444}" presName="compNode" presStyleCnt="0"/>
      <dgm:spPr/>
    </dgm:pt>
    <dgm:pt modelId="{519E1338-58A1-4FFE-B31B-97221C6E4442}" type="pres">
      <dgm:prSet presAssocID="{32119BAC-0FBA-4C8D-BD14-76EB61F7C444}" presName="bgRect" presStyleLbl="bgShp" presStyleIdx="2" presStyleCnt="5"/>
      <dgm:spPr/>
    </dgm:pt>
    <dgm:pt modelId="{78B85D1E-582D-48E1-9A4A-7D193BDC68B6}" type="pres">
      <dgm:prSet presAssocID="{32119BAC-0FBA-4C8D-BD14-76EB61F7C44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6B31BF8-D3D3-4198-A217-4A1F8F868455}" type="pres">
      <dgm:prSet presAssocID="{32119BAC-0FBA-4C8D-BD14-76EB61F7C444}" presName="spaceRect" presStyleCnt="0"/>
      <dgm:spPr/>
    </dgm:pt>
    <dgm:pt modelId="{E486DB51-278B-45F1-8A76-2360092A2DD9}" type="pres">
      <dgm:prSet presAssocID="{32119BAC-0FBA-4C8D-BD14-76EB61F7C444}" presName="parTx" presStyleLbl="revTx" presStyleIdx="2" presStyleCnt="5">
        <dgm:presLayoutVars>
          <dgm:chMax val="0"/>
          <dgm:chPref val="0"/>
        </dgm:presLayoutVars>
      </dgm:prSet>
      <dgm:spPr/>
    </dgm:pt>
    <dgm:pt modelId="{F7E29412-608F-4A0C-B440-1EFC08D17631}" type="pres">
      <dgm:prSet presAssocID="{47412781-B43E-42E6-A5D8-CE05D95834F6}" presName="sibTrans" presStyleCnt="0"/>
      <dgm:spPr/>
    </dgm:pt>
    <dgm:pt modelId="{F3E05742-E387-43A6-B921-2478AAACCF5E}" type="pres">
      <dgm:prSet presAssocID="{87B87CF1-0E81-4704-9A6D-86F3A00F4120}" presName="compNode" presStyleCnt="0"/>
      <dgm:spPr/>
    </dgm:pt>
    <dgm:pt modelId="{DC6A41E7-B243-46EF-87CA-90432FDD3223}" type="pres">
      <dgm:prSet presAssocID="{87B87CF1-0E81-4704-9A6D-86F3A00F4120}" presName="bgRect" presStyleLbl="bgShp" presStyleIdx="3" presStyleCnt="5"/>
      <dgm:spPr/>
    </dgm:pt>
    <dgm:pt modelId="{AD27FE32-712D-4116-8C32-E950D18D428E}" type="pres">
      <dgm:prSet presAssocID="{87B87CF1-0E81-4704-9A6D-86F3A00F41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DAD0C7C-5F40-4186-A3A7-4A51645C7BBC}" type="pres">
      <dgm:prSet presAssocID="{87B87CF1-0E81-4704-9A6D-86F3A00F4120}" presName="spaceRect" presStyleCnt="0"/>
      <dgm:spPr/>
    </dgm:pt>
    <dgm:pt modelId="{AA3E5711-2120-4C20-AB17-189D5D9E25A2}" type="pres">
      <dgm:prSet presAssocID="{87B87CF1-0E81-4704-9A6D-86F3A00F4120}" presName="parTx" presStyleLbl="revTx" presStyleIdx="3" presStyleCnt="5">
        <dgm:presLayoutVars>
          <dgm:chMax val="0"/>
          <dgm:chPref val="0"/>
        </dgm:presLayoutVars>
      </dgm:prSet>
      <dgm:spPr/>
    </dgm:pt>
    <dgm:pt modelId="{6FF1E849-EBBB-40E8-9E3B-D555ABDB8AAE}" type="pres">
      <dgm:prSet presAssocID="{C18C1FD0-658E-4EE6-A8CC-0CCB50CFBBBC}" presName="sibTrans" presStyleCnt="0"/>
      <dgm:spPr/>
    </dgm:pt>
    <dgm:pt modelId="{7393BB01-C54B-4A8D-96EB-1ED1789E3B26}" type="pres">
      <dgm:prSet presAssocID="{37B1F601-C562-48D7-8E9F-1A12AF84D185}" presName="compNode" presStyleCnt="0"/>
      <dgm:spPr/>
    </dgm:pt>
    <dgm:pt modelId="{D07AD422-C804-4194-8DAD-574CAFD55B3A}" type="pres">
      <dgm:prSet presAssocID="{37B1F601-C562-48D7-8E9F-1A12AF84D185}" presName="bgRect" presStyleLbl="bgShp" presStyleIdx="4" presStyleCnt="5"/>
      <dgm:spPr/>
    </dgm:pt>
    <dgm:pt modelId="{6A318468-D3BD-42A7-AEFF-046003A7D642}" type="pres">
      <dgm:prSet presAssocID="{37B1F601-C562-48D7-8E9F-1A12AF84D18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02A49CF3-115B-48E8-BC2B-86712FE4106A}" type="pres">
      <dgm:prSet presAssocID="{37B1F601-C562-48D7-8E9F-1A12AF84D185}" presName="spaceRect" presStyleCnt="0"/>
      <dgm:spPr/>
    </dgm:pt>
    <dgm:pt modelId="{0CEFDFD9-A324-435D-9FA8-7395A9E64822}" type="pres">
      <dgm:prSet presAssocID="{37B1F601-C562-48D7-8E9F-1A12AF84D18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D2A3A00-75B3-42DB-880B-5ECCC2D1D317}" type="presOf" srcId="{0B240E91-E60E-4EDB-BE2A-5C88A67233B9}" destId="{EA28FD43-A54B-4FAC-A4FE-00A352360EFD}" srcOrd="0" destOrd="0" presId="urn:microsoft.com/office/officeart/2018/2/layout/IconVerticalSolidList"/>
    <dgm:cxn modelId="{B1290507-C9FF-4036-89B4-6DF9EF7AED81}" srcId="{0B240E91-E60E-4EDB-BE2A-5C88A67233B9}" destId="{37B1F601-C562-48D7-8E9F-1A12AF84D185}" srcOrd="4" destOrd="0" parTransId="{3EBAB693-12DF-4051-9F77-7D7F3A9DA6C4}" sibTransId="{84AC0789-3A37-4EA4-8466-8A1DEF8B5957}"/>
    <dgm:cxn modelId="{9FE29019-B8DF-45EC-A1E0-F1BFD5D757D8}" type="presOf" srcId="{87B87CF1-0E81-4704-9A6D-86F3A00F4120}" destId="{AA3E5711-2120-4C20-AB17-189D5D9E25A2}" srcOrd="0" destOrd="0" presId="urn:microsoft.com/office/officeart/2018/2/layout/IconVerticalSolidList"/>
    <dgm:cxn modelId="{7DDA1E47-AB81-44EE-B8C8-B8BDCCA77401}" srcId="{0B240E91-E60E-4EDB-BE2A-5C88A67233B9}" destId="{36677872-3861-4939-B8E8-E96925373EB1}" srcOrd="1" destOrd="0" parTransId="{E60108DF-DED8-48F6-8F29-5403BBA31FE2}" sibTransId="{5A0F6238-3B45-482E-870B-FFC972B3545F}"/>
    <dgm:cxn modelId="{380FDA66-D62D-43D3-8120-0EDBF9D29965}" type="presOf" srcId="{30793F78-8CEF-460C-B000-AFFD1DB7B139}" destId="{31D0162F-7459-4099-9CD4-F1EDF8ED6E32}" srcOrd="0" destOrd="0" presId="urn:microsoft.com/office/officeart/2018/2/layout/IconVerticalSolidList"/>
    <dgm:cxn modelId="{27458E7A-43F8-471D-B135-CE787180E5F8}" type="presOf" srcId="{37B1F601-C562-48D7-8E9F-1A12AF84D185}" destId="{0CEFDFD9-A324-435D-9FA8-7395A9E64822}" srcOrd="0" destOrd="0" presId="urn:microsoft.com/office/officeart/2018/2/layout/IconVerticalSolidList"/>
    <dgm:cxn modelId="{C8E8C18C-3D27-403C-9A57-16E259D184E8}" srcId="{0B240E91-E60E-4EDB-BE2A-5C88A67233B9}" destId="{30793F78-8CEF-460C-B000-AFFD1DB7B139}" srcOrd="0" destOrd="0" parTransId="{397E4051-7605-47F5-AA3F-6FE07A88E3E2}" sibTransId="{2D74ECC9-3399-43DB-8C1D-253FF5064FF6}"/>
    <dgm:cxn modelId="{98797094-7F7B-404B-BEA8-A433548A3219}" srcId="{0B240E91-E60E-4EDB-BE2A-5C88A67233B9}" destId="{32119BAC-0FBA-4C8D-BD14-76EB61F7C444}" srcOrd="2" destOrd="0" parTransId="{49C9F57B-B0D6-4A52-A560-3787ECFB8440}" sibTransId="{47412781-B43E-42E6-A5D8-CE05D95834F6}"/>
    <dgm:cxn modelId="{A23D2B97-A9D5-436A-9DCF-5B0E04AF3F6E}" type="presOf" srcId="{32119BAC-0FBA-4C8D-BD14-76EB61F7C444}" destId="{E486DB51-278B-45F1-8A76-2360092A2DD9}" srcOrd="0" destOrd="0" presId="urn:microsoft.com/office/officeart/2018/2/layout/IconVerticalSolidList"/>
    <dgm:cxn modelId="{273942CC-A4B8-4A0C-ACDD-D7775B41516E}" srcId="{0B240E91-E60E-4EDB-BE2A-5C88A67233B9}" destId="{87B87CF1-0E81-4704-9A6D-86F3A00F4120}" srcOrd="3" destOrd="0" parTransId="{0D51232A-D4DE-4147-BFDE-533A965D8DEF}" sibTransId="{C18C1FD0-658E-4EE6-A8CC-0CCB50CFBBBC}"/>
    <dgm:cxn modelId="{2BE04DDC-4553-4520-AF51-EF6C7724CB77}" type="presOf" srcId="{36677872-3861-4939-B8E8-E96925373EB1}" destId="{F5ED26C4-98CB-4826-AB51-C9D0CE125B04}" srcOrd="0" destOrd="0" presId="urn:microsoft.com/office/officeart/2018/2/layout/IconVerticalSolidList"/>
    <dgm:cxn modelId="{6539A16A-DB72-41FC-835F-D994AE8B24D6}" type="presParOf" srcId="{EA28FD43-A54B-4FAC-A4FE-00A352360EFD}" destId="{030E65D7-4869-44A4-9B52-C390F7425133}" srcOrd="0" destOrd="0" presId="urn:microsoft.com/office/officeart/2018/2/layout/IconVerticalSolidList"/>
    <dgm:cxn modelId="{2541FD86-6323-48ED-87BE-E93693920067}" type="presParOf" srcId="{030E65D7-4869-44A4-9B52-C390F7425133}" destId="{9E8CA9F3-E6A0-4A47-A2BA-BCB60F079BBD}" srcOrd="0" destOrd="0" presId="urn:microsoft.com/office/officeart/2018/2/layout/IconVerticalSolidList"/>
    <dgm:cxn modelId="{4444F9B8-29F3-486C-A77E-C3CDFCA711A7}" type="presParOf" srcId="{030E65D7-4869-44A4-9B52-C390F7425133}" destId="{B39F0C71-30A8-4E45-AEE3-92A40DEDACBE}" srcOrd="1" destOrd="0" presId="urn:microsoft.com/office/officeart/2018/2/layout/IconVerticalSolidList"/>
    <dgm:cxn modelId="{B83771BA-0A40-4513-8F0E-7610B54340DD}" type="presParOf" srcId="{030E65D7-4869-44A4-9B52-C390F7425133}" destId="{297EF3CF-F8D1-4D6B-8F94-B2F95BA2B251}" srcOrd="2" destOrd="0" presId="urn:microsoft.com/office/officeart/2018/2/layout/IconVerticalSolidList"/>
    <dgm:cxn modelId="{F9674984-D603-465C-8530-2F4DAF8CD2D6}" type="presParOf" srcId="{030E65D7-4869-44A4-9B52-C390F7425133}" destId="{31D0162F-7459-4099-9CD4-F1EDF8ED6E32}" srcOrd="3" destOrd="0" presId="urn:microsoft.com/office/officeart/2018/2/layout/IconVerticalSolidList"/>
    <dgm:cxn modelId="{70F6F785-61A7-4BBC-BD1D-2A5B8ADC82C3}" type="presParOf" srcId="{EA28FD43-A54B-4FAC-A4FE-00A352360EFD}" destId="{03B5663E-4EF0-426B-99FD-86BC9C55435F}" srcOrd="1" destOrd="0" presId="urn:microsoft.com/office/officeart/2018/2/layout/IconVerticalSolidList"/>
    <dgm:cxn modelId="{086FDA22-7CA2-4FF1-AB01-BE67ECBC9FF9}" type="presParOf" srcId="{EA28FD43-A54B-4FAC-A4FE-00A352360EFD}" destId="{7C1DAAF9-65A6-4432-8D37-2A9DAEACBAD6}" srcOrd="2" destOrd="0" presId="urn:microsoft.com/office/officeart/2018/2/layout/IconVerticalSolidList"/>
    <dgm:cxn modelId="{77D4A072-2BF6-47A7-A4BE-86445885CF8F}" type="presParOf" srcId="{7C1DAAF9-65A6-4432-8D37-2A9DAEACBAD6}" destId="{04429FA8-28E0-4054-B987-3449AF509F51}" srcOrd="0" destOrd="0" presId="urn:microsoft.com/office/officeart/2018/2/layout/IconVerticalSolidList"/>
    <dgm:cxn modelId="{19F0CB57-E1A6-4588-8223-DB99BDF4C82A}" type="presParOf" srcId="{7C1DAAF9-65A6-4432-8D37-2A9DAEACBAD6}" destId="{80D7E411-8A60-4EEB-9E01-83206FEA0FBD}" srcOrd="1" destOrd="0" presId="urn:microsoft.com/office/officeart/2018/2/layout/IconVerticalSolidList"/>
    <dgm:cxn modelId="{60F8FD68-D1D7-4CCE-B3E4-CCB8B51A5926}" type="presParOf" srcId="{7C1DAAF9-65A6-4432-8D37-2A9DAEACBAD6}" destId="{A7881F12-D39A-4355-A587-91814ED7EC50}" srcOrd="2" destOrd="0" presId="urn:microsoft.com/office/officeart/2018/2/layout/IconVerticalSolidList"/>
    <dgm:cxn modelId="{90FC97DA-8A69-4C78-A842-6A41A68CB0D8}" type="presParOf" srcId="{7C1DAAF9-65A6-4432-8D37-2A9DAEACBAD6}" destId="{F5ED26C4-98CB-4826-AB51-C9D0CE125B04}" srcOrd="3" destOrd="0" presId="urn:microsoft.com/office/officeart/2018/2/layout/IconVerticalSolidList"/>
    <dgm:cxn modelId="{41EA2DB9-4AFA-450D-AF38-B53E620BE6D6}" type="presParOf" srcId="{EA28FD43-A54B-4FAC-A4FE-00A352360EFD}" destId="{B8AE2421-74C8-4CD4-9C84-47AEBBD92B0B}" srcOrd="3" destOrd="0" presId="urn:microsoft.com/office/officeart/2018/2/layout/IconVerticalSolidList"/>
    <dgm:cxn modelId="{3D3ACAF5-7DA8-4BA8-A533-AC0AD9CEEC0F}" type="presParOf" srcId="{EA28FD43-A54B-4FAC-A4FE-00A352360EFD}" destId="{1EEC72F4-BC33-49F1-87D9-47D4E3F113C2}" srcOrd="4" destOrd="0" presId="urn:microsoft.com/office/officeart/2018/2/layout/IconVerticalSolidList"/>
    <dgm:cxn modelId="{D8A9D4D1-7540-4D97-B24D-80F21AA3A98D}" type="presParOf" srcId="{1EEC72F4-BC33-49F1-87D9-47D4E3F113C2}" destId="{519E1338-58A1-4FFE-B31B-97221C6E4442}" srcOrd="0" destOrd="0" presId="urn:microsoft.com/office/officeart/2018/2/layout/IconVerticalSolidList"/>
    <dgm:cxn modelId="{BFD36F5F-5DE7-4C58-BE4F-F5BD9D63E819}" type="presParOf" srcId="{1EEC72F4-BC33-49F1-87D9-47D4E3F113C2}" destId="{78B85D1E-582D-48E1-9A4A-7D193BDC68B6}" srcOrd="1" destOrd="0" presId="urn:microsoft.com/office/officeart/2018/2/layout/IconVerticalSolidList"/>
    <dgm:cxn modelId="{5AD75370-FF52-41E8-82EA-B939F028B61E}" type="presParOf" srcId="{1EEC72F4-BC33-49F1-87D9-47D4E3F113C2}" destId="{86B31BF8-D3D3-4198-A217-4A1F8F868455}" srcOrd="2" destOrd="0" presId="urn:microsoft.com/office/officeart/2018/2/layout/IconVerticalSolidList"/>
    <dgm:cxn modelId="{E0D59610-D63D-4602-A277-A79311715C62}" type="presParOf" srcId="{1EEC72F4-BC33-49F1-87D9-47D4E3F113C2}" destId="{E486DB51-278B-45F1-8A76-2360092A2DD9}" srcOrd="3" destOrd="0" presId="urn:microsoft.com/office/officeart/2018/2/layout/IconVerticalSolidList"/>
    <dgm:cxn modelId="{223AA305-0F08-4384-BDBB-9AF6EBBF3801}" type="presParOf" srcId="{EA28FD43-A54B-4FAC-A4FE-00A352360EFD}" destId="{F7E29412-608F-4A0C-B440-1EFC08D17631}" srcOrd="5" destOrd="0" presId="urn:microsoft.com/office/officeart/2018/2/layout/IconVerticalSolidList"/>
    <dgm:cxn modelId="{2CAC64BE-870C-4828-AA9A-F538B8214443}" type="presParOf" srcId="{EA28FD43-A54B-4FAC-A4FE-00A352360EFD}" destId="{F3E05742-E387-43A6-B921-2478AAACCF5E}" srcOrd="6" destOrd="0" presId="urn:microsoft.com/office/officeart/2018/2/layout/IconVerticalSolidList"/>
    <dgm:cxn modelId="{072DB3DB-C99B-4119-AFE1-3B12D0EBD748}" type="presParOf" srcId="{F3E05742-E387-43A6-B921-2478AAACCF5E}" destId="{DC6A41E7-B243-46EF-87CA-90432FDD3223}" srcOrd="0" destOrd="0" presId="urn:microsoft.com/office/officeart/2018/2/layout/IconVerticalSolidList"/>
    <dgm:cxn modelId="{5BDF7CF5-2D61-4EA0-8FF9-8C40D69DB7BD}" type="presParOf" srcId="{F3E05742-E387-43A6-B921-2478AAACCF5E}" destId="{AD27FE32-712D-4116-8C32-E950D18D428E}" srcOrd="1" destOrd="0" presId="urn:microsoft.com/office/officeart/2018/2/layout/IconVerticalSolidList"/>
    <dgm:cxn modelId="{2D56B171-87E5-40FE-B3BB-39A2DDFEC94A}" type="presParOf" srcId="{F3E05742-E387-43A6-B921-2478AAACCF5E}" destId="{FDAD0C7C-5F40-4186-A3A7-4A51645C7BBC}" srcOrd="2" destOrd="0" presId="urn:microsoft.com/office/officeart/2018/2/layout/IconVerticalSolidList"/>
    <dgm:cxn modelId="{A85A8DA1-840F-444C-9F04-8C35C9159E10}" type="presParOf" srcId="{F3E05742-E387-43A6-B921-2478AAACCF5E}" destId="{AA3E5711-2120-4C20-AB17-189D5D9E25A2}" srcOrd="3" destOrd="0" presId="urn:microsoft.com/office/officeart/2018/2/layout/IconVerticalSolidList"/>
    <dgm:cxn modelId="{22B83CE2-A8C3-4AC4-9050-742F2694FC04}" type="presParOf" srcId="{EA28FD43-A54B-4FAC-A4FE-00A352360EFD}" destId="{6FF1E849-EBBB-40E8-9E3B-D555ABDB8AAE}" srcOrd="7" destOrd="0" presId="urn:microsoft.com/office/officeart/2018/2/layout/IconVerticalSolidList"/>
    <dgm:cxn modelId="{851C7BFB-46BD-4D1E-ABD5-0E0B41A788D0}" type="presParOf" srcId="{EA28FD43-A54B-4FAC-A4FE-00A352360EFD}" destId="{7393BB01-C54B-4A8D-96EB-1ED1789E3B26}" srcOrd="8" destOrd="0" presId="urn:microsoft.com/office/officeart/2018/2/layout/IconVerticalSolidList"/>
    <dgm:cxn modelId="{03FC0A30-F5AF-4B34-A084-F0C6C3311F09}" type="presParOf" srcId="{7393BB01-C54B-4A8D-96EB-1ED1789E3B26}" destId="{D07AD422-C804-4194-8DAD-574CAFD55B3A}" srcOrd="0" destOrd="0" presId="urn:microsoft.com/office/officeart/2018/2/layout/IconVerticalSolidList"/>
    <dgm:cxn modelId="{FD568497-E385-4CC2-A92D-E4229F88609C}" type="presParOf" srcId="{7393BB01-C54B-4A8D-96EB-1ED1789E3B26}" destId="{6A318468-D3BD-42A7-AEFF-046003A7D642}" srcOrd="1" destOrd="0" presId="urn:microsoft.com/office/officeart/2018/2/layout/IconVerticalSolidList"/>
    <dgm:cxn modelId="{5AE257F8-350F-41FC-BD1D-0680DB2F6DC0}" type="presParOf" srcId="{7393BB01-C54B-4A8D-96EB-1ED1789E3B26}" destId="{02A49CF3-115B-48E8-BC2B-86712FE4106A}" srcOrd="2" destOrd="0" presId="urn:microsoft.com/office/officeart/2018/2/layout/IconVerticalSolidList"/>
    <dgm:cxn modelId="{E873F739-EB02-4855-A7A2-5C40F9598E72}" type="presParOf" srcId="{7393BB01-C54B-4A8D-96EB-1ED1789E3B26}" destId="{0CEFDFD9-A324-435D-9FA8-7395A9E648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CA9F3-E6A0-4A47-A2BA-BCB60F079BBD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9F0C71-30A8-4E45-AEE3-92A40DEDACBE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0162F-7459-4099-9CD4-F1EDF8ED6E32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and complete tasks</a:t>
          </a:r>
        </a:p>
      </dsp:txBody>
      <dsp:txXfrm>
        <a:off x="1059754" y="4307"/>
        <a:ext cx="5304469" cy="917536"/>
      </dsp:txXfrm>
    </dsp:sp>
    <dsp:sp modelId="{04429FA8-28E0-4054-B987-3449AF509F51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7E411-8A60-4EEB-9E01-83206FEA0FBD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26C4-98CB-4826-AB51-C9D0CE125B04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Motivational popups appear randomly</a:t>
          </a:r>
        </a:p>
      </dsp:txBody>
      <dsp:txXfrm>
        <a:off x="1059754" y="1151227"/>
        <a:ext cx="5304469" cy="917536"/>
      </dsp:txXfrm>
    </dsp:sp>
    <dsp:sp modelId="{519E1338-58A1-4FFE-B31B-97221C6E4442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B85D1E-582D-48E1-9A4A-7D193BDC68B6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6DB51-278B-45F1-8A76-2360092A2DD9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Progress updates automatically</a:t>
          </a:r>
        </a:p>
      </dsp:txBody>
      <dsp:txXfrm>
        <a:off x="1059754" y="2298147"/>
        <a:ext cx="5304469" cy="917536"/>
      </dsp:txXfrm>
    </dsp:sp>
    <dsp:sp modelId="{DC6A41E7-B243-46EF-87CA-90432FDD3223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7FE32-712D-4116-8C32-E950D18D428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E5711-2120-4C20-AB17-189D5D9E25A2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Save, load tasks, and set color themes</a:t>
          </a:r>
        </a:p>
      </dsp:txBody>
      <dsp:txXfrm>
        <a:off x="1059754" y="3445068"/>
        <a:ext cx="5304469" cy="917536"/>
      </dsp:txXfrm>
    </dsp:sp>
    <dsp:sp modelId="{D07AD422-C804-4194-8DAD-574CAFD55B3A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18468-D3BD-42A7-AEFF-046003A7D642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FDFD9-A324-435D-9FA8-7395A9E64822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(Screen share the app live here)</a:t>
          </a:r>
        </a:p>
      </dsp:txBody>
      <dsp:txXfrm>
        <a:off x="1059754" y="4591988"/>
        <a:ext cx="5304469" cy="9175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0FE0-3AB8-91AE-D082-954F19F1E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901BB-AF01-CC76-0B70-AD5699225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8B871-3009-731A-04A2-940AAE3BC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070E6-ECEC-2F1C-D9F2-F7AEB8D8B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999A2-4015-DFB7-041F-BC73D9D4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4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B0E69-8479-032E-4485-7948E833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38D33-15EF-223B-6606-B44EC6F1A4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D8C8-83E3-0C05-FC97-F788090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7D500-6224-CB82-1A83-BB130BB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07710-9772-EE88-203A-F3B14565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1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6E21FE-0B60-46CE-F821-AD6DF94CF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7CC0B-8E7F-FA5E-5DBC-9A8F7DFBE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041C2-E5CF-DA04-D8AC-B08EAED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E4F13-B22E-E462-548E-EA554C9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8C0C-8836-982F-A996-614F4EF2D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4756-8BDE-B6B0-2C7C-5FE287115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3285-4D72-D50E-F602-3790C40F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78F42-84B9-A646-F887-163DC8687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A98FEF-06AC-BDB6-EDF0-F8F7B9B5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EA585-494B-1238-7F16-406B26BB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14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DB4ED-FE70-3222-27FB-E04E3F86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C99F6-0874-88A0-7ACC-507132FB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55B69-FC47-1181-AAB3-0DDEB647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B3EC8-264D-13FD-5C76-AA0EB06B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0994B-8B22-B96A-09DE-2EEC3C1A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6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CC2A2-9205-CF8A-FEDF-9330A88E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19A7-2D3E-124E-B133-8D7AEBD88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3981B-DD74-4260-478F-6B1D2AA01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7E6CC-19EB-7311-0E96-E836AF413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C7A69-AC8C-BDDE-09BB-BFDACD99C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92A0C-D2AC-6EE2-DC87-1EB2AE896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66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EF37-BFBA-4DFA-869A-344698B4C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11F09-537A-899E-2A8C-2D9ECC2C4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7CF90-1600-0F88-3A69-67D06D9B6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898407-CC5F-7C14-2BAF-C8DAB4332F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CB58F-744D-ABB5-73FB-37890E4A8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8BE898-CA3E-BDA1-D753-AD96661B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7DAFC6-F819-92A3-117F-6C0A4834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5B8609-131C-54F3-281F-2250F303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16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02005-5401-4779-EE44-B389E95A1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6F451-9F69-6DF5-5961-9FF6A12C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0027-0C64-1F48-3FE5-E639DAB0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CF7D-F0F6-18B8-123F-636C6FF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667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9421F-6480-3A32-7555-950E29074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DF965-1D1F-BA5A-C01D-CF31775F4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96F7D-FA5A-44A1-DA03-A23C8C4A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0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4DD00-545C-A8B7-450E-228BF707B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404AB-532E-92D9-D013-EDDC03470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BBB9E-B5F2-5285-3846-936B5D40A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021B3-FF2C-EBB1-570A-3D366911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0E60-9695-BEE8-08A1-579495530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5BD81-053D-C4B6-F6D4-1D99D728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8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EFB-A4C2-5FE3-D701-36C32B6D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FA42A1-2F41-D79C-D83B-5D83A13EB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80332-A827-B121-9F58-790E32D9E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89FF5-1174-09D1-5D9E-148BF975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7355-6B6F-463B-B9DC-EAB1A96D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A54FD-0D43-177B-F110-7A211F14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7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1C35F-E0AC-6E29-2932-33D1E856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2603-2A0A-BFC7-C30B-955CC23E3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50C2-D038-13EE-CD8C-2314A4D70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43678-E868-4C42-AC69-1F70122D290B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B4057-3B9B-DF74-4975-4FC157748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4F20-99BC-8676-1E9A-6D991B1F3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A100-D3F1-8A47-ACB2-587A760C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ksu-is/Get_It_Done/tree/mai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87C3-03F5-C98F-B21F-925E1FFB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702341"/>
            <a:ext cx="7061616" cy="80416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1800" b="1" dirty="0"/>
              <a:t>"Get It Done!! – Motivate Your Mind, Manage Your Time"</a:t>
            </a:r>
            <a:br>
              <a:rPr lang="en-US" sz="1800" dirty="0"/>
            </a:br>
            <a:r>
              <a:rPr lang="en-US" sz="1800" i="1" dirty="0"/>
              <a:t>(Helps users stay motivated and productive by tracking tasks and progress with </a:t>
            </a:r>
            <a:r>
              <a:rPr lang="en-US" sz="1800" i="1"/>
              <a:t>encouragement.)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665F2-25C5-F7EE-5AE3-01582ED70C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816" y="5702341"/>
            <a:ext cx="3453983" cy="804160"/>
          </a:xfrm>
        </p:spPr>
        <p:txBody>
          <a:bodyPr anchor="ctr">
            <a:normAutofit fontScale="92500" lnSpcReduction="20000"/>
          </a:bodyPr>
          <a:lstStyle/>
          <a:p>
            <a:pPr algn="r"/>
            <a:r>
              <a:rPr lang="en-US" sz="1800" dirty="0"/>
              <a:t>Brianna Jackson</a:t>
            </a:r>
          </a:p>
          <a:p>
            <a:pPr algn="r"/>
            <a:r>
              <a:rPr lang="en-US" sz="1800" dirty="0">
                <a:hlinkClick r:id="rId2"/>
              </a:rPr>
              <a:t>https://github.com/ksu-is/Get_It_Done/tree/main</a:t>
            </a:r>
            <a:r>
              <a:rPr lang="en-US" sz="18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D6DF27-2111-7C56-A2C8-FF71189380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7" t="-1459" r="1189" b="12537"/>
          <a:stretch/>
        </p:blipFill>
        <p:spPr>
          <a:xfrm>
            <a:off x="0" y="-71545"/>
            <a:ext cx="8130898" cy="5350842"/>
          </a:xfrm>
          <a:prstGeom prst="rect">
            <a:avLst/>
          </a:prstGeom>
        </p:spPr>
      </p:pic>
      <p:pic>
        <p:nvPicPr>
          <p:cNvPr id="1026" name="Picture 2" descr="Post-It notes">
            <a:extLst>
              <a:ext uri="{FF2B5EF4-FFF2-40B4-BE49-F238E27FC236}">
                <a16:creationId xmlns:a16="http://schemas.microsoft.com/office/drawing/2014/main" id="{DF66F2D0-E3D5-6249-B769-9085BB926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9" r="-5" b="1369"/>
          <a:stretch/>
        </p:blipFill>
        <p:spPr bwMode="auto">
          <a:xfrm>
            <a:off x="8130898" y="0"/>
            <a:ext cx="4061105" cy="2653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B4511-5971-35DB-453B-4719AFA724E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89" t="44650" r="393" b="-2176"/>
          <a:stretch/>
        </p:blipFill>
        <p:spPr>
          <a:xfrm>
            <a:off x="8130898" y="2639971"/>
            <a:ext cx="4061105" cy="2653792"/>
          </a:xfrm>
          <a:prstGeom prst="rect">
            <a:avLst/>
          </a:prstGeom>
        </p:spPr>
      </p:pic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AA47CC56-1188-533D-88C5-F705AFAA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193370"/>
            <a:ext cx="12207200" cy="123363"/>
            <a:chOff x="-5025" y="6737718"/>
            <a:chExt cx="12207200" cy="123363"/>
          </a:xfrm>
        </p:grpSpPr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5EEFA798-8C89-9948-4282-92855291A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8" name="Rectangle 1037">
              <a:extLst>
                <a:ext uri="{FF2B5EF4-FFF2-40B4-BE49-F238E27FC236}">
                  <a16:creationId xmlns:a16="http://schemas.microsoft.com/office/drawing/2014/main" id="{B4009D10-42BE-E080-5E98-DA638B250D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41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Project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1600"/>
          </a:p>
          <a:p>
            <a:pPr>
              <a:defRPr sz="2000"/>
            </a:pPr>
            <a:r>
              <a:rPr lang="en-US" sz="1600"/>
              <a:t>Goal: Help users stay productive and motivated.</a:t>
            </a:r>
          </a:p>
          <a:p>
            <a:pPr>
              <a:defRPr sz="2000"/>
            </a:pPr>
            <a:r>
              <a:rPr lang="en-US" sz="1600"/>
              <a:t>Key Features:</a:t>
            </a:r>
          </a:p>
          <a:p>
            <a:pPr>
              <a:defRPr sz="2000"/>
            </a:pPr>
            <a:r>
              <a:rPr lang="en-US" sz="1600"/>
              <a:t> - Add and check off tasks</a:t>
            </a:r>
          </a:p>
          <a:p>
            <a:pPr>
              <a:defRPr sz="2000"/>
            </a:pPr>
            <a:r>
              <a:rPr lang="en-US" sz="1600"/>
              <a:t> - Progress bar to track task completion</a:t>
            </a:r>
          </a:p>
          <a:p>
            <a:pPr>
              <a:defRPr sz="2000"/>
            </a:pPr>
            <a:r>
              <a:rPr lang="en-US" sz="1600"/>
              <a:t> - Motivational popup messages</a:t>
            </a:r>
          </a:p>
          <a:p>
            <a:pPr>
              <a:defRPr sz="2000"/>
            </a:pPr>
            <a:r>
              <a:rPr lang="en-US" sz="1600"/>
              <a:t>Inspiration Sources:</a:t>
            </a:r>
          </a:p>
          <a:p>
            <a:pPr>
              <a:defRPr sz="2000"/>
            </a:pPr>
            <a:r>
              <a:rPr lang="en-US" sz="1600"/>
              <a:t> - Habitica, Todoist</a:t>
            </a:r>
          </a:p>
          <a:p>
            <a:pPr>
              <a:defRPr sz="2000"/>
            </a:pPr>
            <a:r>
              <a:rPr lang="en-US" sz="1600"/>
              <a:t> - GitHub task manager projects</a:t>
            </a:r>
          </a:p>
          <a:p>
            <a:pPr>
              <a:defRPr sz="2000"/>
            </a:pPr>
            <a:r>
              <a:rPr lang="en-US" sz="1600"/>
              <a:t> - Python GUI tutorials</a:t>
            </a:r>
          </a:p>
        </p:txBody>
      </p:sp>
      <p:pic>
        <p:nvPicPr>
          <p:cNvPr id="23" name="Picture 22" descr="Sticky notes on a wall">
            <a:extLst>
              <a:ext uri="{FF2B5EF4-FFF2-40B4-BE49-F238E27FC236}">
                <a16:creationId xmlns:a16="http://schemas.microsoft.com/office/drawing/2014/main" id="{74AD490D-B4CC-CE29-E545-C6B9F96A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34" r="19097" b="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Development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Started with a simple checklist idea.</a:t>
            </a:r>
          </a:p>
          <a:p>
            <a:pPr>
              <a:defRPr sz="2000"/>
            </a:pPr>
            <a:r>
              <a:rPr lang="en-US" sz="2000"/>
              <a:t>Expanded to include progress bar and motivational popups.</a:t>
            </a:r>
          </a:p>
          <a:p>
            <a:pPr>
              <a:defRPr sz="2000"/>
            </a:pPr>
            <a:r>
              <a:rPr lang="en-US" sz="2000"/>
              <a:t>Challenges: Merging multiple features into one app.</a:t>
            </a:r>
          </a:p>
          <a:p>
            <a:pPr>
              <a:defRPr sz="2000"/>
            </a:pPr>
            <a:r>
              <a:rPr lang="en-US" sz="2000"/>
              <a:t>Solutions:</a:t>
            </a:r>
          </a:p>
          <a:p>
            <a:pPr>
              <a:defRPr sz="2000"/>
            </a:pPr>
            <a:r>
              <a:rPr lang="en-US" sz="2000"/>
              <a:t> - Learned from GitHub examples and tutorials</a:t>
            </a:r>
          </a:p>
          <a:p>
            <a:pPr>
              <a:defRPr sz="2000"/>
            </a:pPr>
            <a:r>
              <a:rPr lang="en-US" sz="2000"/>
              <a:t> - Tested each function separately</a:t>
            </a:r>
          </a:p>
        </p:txBody>
      </p:sp>
      <p:pic>
        <p:nvPicPr>
          <p:cNvPr id="5" name="Picture 4" descr="White stairs with a blue arrow drawn in the middle pointing upwards">
            <a:extLst>
              <a:ext uri="{FF2B5EF4-FFF2-40B4-BE49-F238E27FC236}">
                <a16:creationId xmlns:a16="http://schemas.microsoft.com/office/drawing/2014/main" id="{D654A5B8-F2EE-601B-7B01-A41C9641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01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Live Demo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A16AF-00EB-9A3D-E8C0-90C9D3528C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5543333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Future Enhancements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8C3CD614-CBF5-69DC-4B3A-307970E53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913" r="4753" b="-2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/>
          </a:bodyPr>
          <a:lstStyle/>
          <a:p>
            <a:endParaRPr lang="en-US" sz="2000"/>
          </a:p>
          <a:p>
            <a:pPr>
              <a:defRPr sz="2000"/>
            </a:pPr>
            <a:r>
              <a:rPr lang="en-US" sz="2000"/>
              <a:t>Add Recurring Tasks feature</a:t>
            </a:r>
          </a:p>
          <a:p>
            <a:pPr>
              <a:defRPr sz="2000"/>
            </a:pPr>
            <a:r>
              <a:rPr lang="en-US" sz="2000"/>
              <a:t>Add Calendar View</a:t>
            </a:r>
          </a:p>
          <a:p>
            <a:pPr>
              <a:defRPr sz="2000"/>
            </a:pPr>
            <a:r>
              <a:rPr lang="en-US" sz="2000"/>
              <a:t>Build a Mobile Version using Kivy or React Native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193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"Get It Done!! – Motivate Your Mind, Manage Your Time" (Helps users stay motivated and productive by tracking tasks and progress with encouragement.) </vt:lpstr>
      <vt:lpstr>Project Idea</vt:lpstr>
      <vt:lpstr>Development Journey</vt:lpstr>
      <vt:lpstr>Live Demo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Brianna Jackson</dc:creator>
  <cp:lastModifiedBy>Brianna Jackson</cp:lastModifiedBy>
  <cp:revision>3</cp:revision>
  <dcterms:created xsi:type="dcterms:W3CDTF">2025-04-24T16:28:57Z</dcterms:created>
  <dcterms:modified xsi:type="dcterms:W3CDTF">2025-04-26T17:04:23Z</dcterms:modified>
</cp:coreProperties>
</file>