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Get_It_Done/tree/ma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encouragement.)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2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"Get It Done!! – Motivate Your Mind, Manage Your Time" (Helps users stay motivated and productive by tracking tasks and progress with encouragement.)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1</cp:revision>
  <dcterms:created xsi:type="dcterms:W3CDTF">2025-04-24T16:28:57Z</dcterms:created>
  <dcterms:modified xsi:type="dcterms:W3CDTF">2025-04-24T23:29:50Z</dcterms:modified>
</cp:coreProperties>
</file>