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78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8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0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86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3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6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4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1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9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0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159026"/>
            <a:ext cx="5938866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CE62F-15E6-9FA0-2B5A-7D57787BF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9295" y="1066801"/>
            <a:ext cx="4612277" cy="2077328"/>
          </a:xfrm>
        </p:spPr>
        <p:txBody>
          <a:bodyPr>
            <a:normAutofit/>
          </a:bodyPr>
          <a:lstStyle/>
          <a:p>
            <a:r>
              <a:rPr lang="en-US"/>
              <a:t>GlobeTrekker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1AA9F-5BB2-609A-2272-316D162D3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4896" y="4876803"/>
            <a:ext cx="4241074" cy="1233323"/>
          </a:xfrm>
        </p:spPr>
        <p:txBody>
          <a:bodyPr anchor="t">
            <a:normAutofit/>
          </a:bodyPr>
          <a:lstStyle/>
          <a:p>
            <a:r>
              <a:rPr lang="en-US" dirty="0"/>
              <a:t>Project by Cassie Olsen</a:t>
            </a:r>
          </a:p>
          <a:p>
            <a:r>
              <a:rPr lang="en-US" dirty="0"/>
              <a:t>A simple travel itinerary software to relieve the stress of trip planning.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E5537DD-E14E-B96E-CCD4-04AA147D8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2"/>
          <a:stretch/>
        </p:blipFill>
        <p:spPr>
          <a:xfrm>
            <a:off x="20" y="10"/>
            <a:ext cx="5938847" cy="685799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1691" y="4237480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598890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GC1">
      <a:dk1>
        <a:sysClr val="windowText" lastClr="000000"/>
      </a:dk1>
      <a:lt1>
        <a:sysClr val="window" lastClr="FFFFFF"/>
      </a:lt1>
      <a:dk2>
        <a:srgbClr val="2C2830"/>
      </a:dk2>
      <a:lt2>
        <a:srgbClr val="E0DCE1"/>
      </a:lt2>
      <a:accent1>
        <a:srgbClr val="908193"/>
      </a:accent1>
      <a:accent2>
        <a:srgbClr val="A08889"/>
      </a:accent2>
      <a:accent3>
        <a:srgbClr val="B48C7E"/>
      </a:accent3>
      <a:accent4>
        <a:srgbClr val="809C9B"/>
      </a:accent4>
      <a:accent5>
        <a:srgbClr val="899F91"/>
      </a:accent5>
      <a:accent6>
        <a:srgbClr val="728274"/>
      </a:accent6>
      <a:hlink>
        <a:srgbClr val="837585"/>
      </a:hlink>
      <a:folHlink>
        <a:srgbClr val="677E83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BE6A5FCB81DB43B512C8F9B04B72DE" ma:contentTypeVersion="10" ma:contentTypeDescription="Create a new document." ma:contentTypeScope="" ma:versionID="8860ec823d59ea0f0e1bec3731f24914">
  <xsd:schema xmlns:xsd="http://www.w3.org/2001/XMLSchema" xmlns:xs="http://www.w3.org/2001/XMLSchema" xmlns:p="http://schemas.microsoft.com/office/2006/metadata/properties" xmlns:ns3="a499d58d-2c4d-4e21-bf57-7205c2e7c050" xmlns:ns4="59ec9582-3419-4934-afd6-557fe124950d" targetNamespace="http://schemas.microsoft.com/office/2006/metadata/properties" ma:root="true" ma:fieldsID="6edccb368ac93a26968593a9ff8c3849" ns3:_="" ns4:_="">
    <xsd:import namespace="a499d58d-2c4d-4e21-bf57-7205c2e7c050"/>
    <xsd:import namespace="59ec9582-3419-4934-afd6-557fe12495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99d58d-2c4d-4e21-bf57-7205c2e7c0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ec9582-3419-4934-afd6-557fe124950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99d58d-2c4d-4e21-bf57-7205c2e7c050" xsi:nil="true"/>
  </documentManagement>
</p:properties>
</file>

<file path=customXml/itemProps1.xml><?xml version="1.0" encoding="utf-8"?>
<ds:datastoreItem xmlns:ds="http://schemas.openxmlformats.org/officeDocument/2006/customXml" ds:itemID="{9AE95000-665F-4008-A4C5-6DD5998AE1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99d58d-2c4d-4e21-bf57-7205c2e7c050"/>
    <ds:schemaRef ds:uri="59ec9582-3419-4934-afd6-557fe12495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5CB3B5-CCCC-4EB4-BCD7-EF0D5CCF28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2F8C20-1C2C-4711-867D-7812F4FE7083}">
  <ds:schemaRefs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59ec9582-3419-4934-afd6-557fe124950d"/>
    <ds:schemaRef ds:uri="a499d58d-2c4d-4e21-bf57-7205c2e7c050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Bembo</vt:lpstr>
      <vt:lpstr>AdornVTI</vt:lpstr>
      <vt:lpstr>GlobeTrekker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Cassie Olsen</dc:creator>
  <cp:lastModifiedBy>Cassie Olsen</cp:lastModifiedBy>
  <cp:revision>1</cp:revision>
  <dcterms:created xsi:type="dcterms:W3CDTF">2025-04-16T13:55:37Z</dcterms:created>
  <dcterms:modified xsi:type="dcterms:W3CDTF">2025-04-16T14:04:17Z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0x01010019BE6A5FCB81DB43B512C8F9B04B72DE</vt:lpwstr>
  </property>
</Properties>
</file>