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9"/>
  </p:normalViewPr>
  <p:slideViewPr>
    <p:cSldViewPr snapToGrid="0" snapToObjects="1">
      <p:cViewPr varScale="1">
        <p:scale>
          <a:sx n="87" d="100"/>
          <a:sy n="87" d="100"/>
        </p:scale>
        <p:origin x="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419C356-93B6-2349-9D39-F6E42875623E}" type="datetimeFigureOut">
              <a:rPr lang="en-US" smtClean="0"/>
              <a:t>5/3/21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E4B7BC-A9A8-C742-BD93-0A349D96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9C356-93B6-2349-9D39-F6E42875623E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E4B7BC-A9A8-C742-BD93-0A349D96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9C356-93B6-2349-9D39-F6E42875623E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E4B7BC-A9A8-C742-BD93-0A349D96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9C356-93B6-2349-9D39-F6E42875623E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E4B7BC-A9A8-C742-BD93-0A349D96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2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419C356-93B6-2349-9D39-F6E42875623E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E4B7BC-A9A8-C742-BD93-0A349D96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9C356-93B6-2349-9D39-F6E42875623E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E4B7BC-A9A8-C742-BD93-0A349D96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0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9C356-93B6-2349-9D39-F6E42875623E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E4B7BC-A9A8-C742-BD93-0A349D96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9C356-93B6-2349-9D39-F6E42875623E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E4B7BC-A9A8-C742-BD93-0A349D96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7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9C356-93B6-2349-9D39-F6E42875623E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E4B7BC-A9A8-C742-BD93-0A349D96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9C356-93B6-2349-9D39-F6E42875623E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E4B7BC-A9A8-C742-BD93-0A349D96C9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74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419C356-93B6-2349-9D39-F6E42875623E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E4B7BC-A9A8-C742-BD93-0A349D96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3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8419C356-93B6-2349-9D39-F6E42875623E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CCE4B7BC-A9A8-C742-BD93-0A349D96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7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fbacteriaandmen.blogspot.com/2013/01/plant-pathogen-focus-pierces-disease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ardening.stackexchange.com/questions/2937/why-has-our-lucky-bamboo-turned-yellow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64B8B51F-595F-4556-831D-62CFB0EE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C094425-C65F-46B2-A3EA-E673E9329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70B21-B8B4-AD4B-9FB6-BF33E6134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170" y="3726485"/>
            <a:ext cx="9732773" cy="1465112"/>
          </a:xfrm>
        </p:spPr>
        <p:txBody>
          <a:bodyPr>
            <a:normAutofit/>
          </a:bodyPr>
          <a:lstStyle/>
          <a:p>
            <a:r>
              <a:rPr lang="en-US" sz="6000"/>
              <a:t>Green Doctor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7B479-1A9C-D348-B624-644489651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831" y="4954442"/>
            <a:ext cx="9517450" cy="104491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An app that will let users know what is killing their houseplants</a:t>
            </a:r>
          </a:p>
          <a:p>
            <a:endParaRPr lang="en-US" dirty="0"/>
          </a:p>
          <a:p>
            <a:r>
              <a:rPr lang="en-US" dirty="0"/>
              <a:t>By Brenda Arrowood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ksu</a:t>
            </a:r>
            <a:r>
              <a:rPr lang="en-US"/>
              <a:t>-is/Green-Doctor</a:t>
            </a:r>
            <a:endParaRPr lang="en-US" dirty="0"/>
          </a:p>
        </p:txBody>
      </p:sp>
      <p:pic>
        <p:nvPicPr>
          <p:cNvPr id="5" name="Picture 4" descr="A close-up of a leaf&#10;&#10;Description automatically generated with medium confidence">
            <a:extLst>
              <a:ext uri="{FF2B5EF4-FFF2-40B4-BE49-F238E27FC236}">
                <a16:creationId xmlns:a16="http://schemas.microsoft.com/office/drawing/2014/main" id="{38ABED49-C4C2-F040-A4CD-C99086B60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573" r="-3" b="13877"/>
          <a:stretch/>
        </p:blipFill>
        <p:spPr>
          <a:xfrm>
            <a:off x="616737" y="617981"/>
            <a:ext cx="5739744" cy="2993899"/>
          </a:xfrm>
          <a:prstGeom prst="rect">
            <a:avLst/>
          </a:prstGeom>
        </p:spPr>
      </p:pic>
      <p:pic>
        <p:nvPicPr>
          <p:cNvPr id="8" name="Picture 7" descr="A plant in a pot&#10;&#10;Description automatically generated with medium confidence">
            <a:extLst>
              <a:ext uri="{FF2B5EF4-FFF2-40B4-BE49-F238E27FC236}">
                <a16:creationId xmlns:a16="http://schemas.microsoft.com/office/drawing/2014/main" id="{73CD484A-0F5D-0C45-ABC7-AF55133756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34824" r="3" b="22173"/>
          <a:stretch/>
        </p:blipFill>
        <p:spPr>
          <a:xfrm>
            <a:off x="6356481" y="621793"/>
            <a:ext cx="5214769" cy="29900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BB1B05-D536-492A-8240-06A5629E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5000CF-C2EC-4DD9-BC5D-F14C8529B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A63CEA-D3B1-4CC6-AAC7-E40107CA9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93D92-CE6E-48D2-88BF-A3EDCF7F5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{55B42F29-4CF9-4D4B-B689-518717423C90}tf10001067</Template>
  <TotalTime>15</TotalTime>
  <Words>26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Savon</vt:lpstr>
      <vt:lpstr>Green Doctor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Doctor</dc:title>
  <dc:creator>Brenda Arrowood</dc:creator>
  <cp:lastModifiedBy>Brenda Arrowood</cp:lastModifiedBy>
  <cp:revision>2</cp:revision>
  <dcterms:created xsi:type="dcterms:W3CDTF">2021-05-03T06:21:35Z</dcterms:created>
  <dcterms:modified xsi:type="dcterms:W3CDTF">2021-05-03T06:36:48Z</dcterms:modified>
</cp:coreProperties>
</file>