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 SemiBold"/>
      <p:regular r:id="rId11"/>
      <p:bold r:id="rId12"/>
      <p:italic r:id="rId13"/>
      <p:boldItalic r:id="rId14"/>
    </p:embeddedFont>
    <p:embeddedFont>
      <p:font typeface="Roboto Mono Medium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Mono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SemiBold-italic.fntdata"/><Relationship Id="rId12" Type="http://schemas.openxmlformats.org/officeDocument/2006/relationships/font" Target="fonts/RobotoMonoSemiBold-bold.fntdata"/><Relationship Id="rId15" Type="http://schemas.openxmlformats.org/officeDocument/2006/relationships/font" Target="fonts/RobotoMonoMedium-regular.fntdata"/><Relationship Id="rId14" Type="http://schemas.openxmlformats.org/officeDocument/2006/relationships/font" Target="fonts/RobotoMonoSemiBold-boldItalic.fntdata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Mon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e30e463f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e30e463f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e30e463f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e30e463f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e30e463f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6e30e463f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b7dbfa1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b7dbfa1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su-is/Guess-the-Number" TargetMode="External"/><Relationship Id="rId4" Type="http://schemas.openxmlformats.org/officeDocument/2006/relationships/hyperlink" Target="https://github.com/techwithtim/Number-Guesser-Neural-Net" TargetMode="External"/><Relationship Id="rId5" Type="http://schemas.openxmlformats.org/officeDocument/2006/relationships/hyperlink" Target="https://github.com/techwithtim/Number-Guesser-Neural-Net" TargetMode="External"/><Relationship Id="rId6" Type="http://schemas.openxmlformats.org/officeDocument/2006/relationships/hyperlink" Target="https://trex-runn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50950" y="650502"/>
            <a:ext cx="4921500" cy="21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IS 3020 Project Presentation :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Guess the Number 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   Game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522050" y="2995375"/>
            <a:ext cx="36543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Members (solo) : Lucio Almaraz Jose</a:t>
            </a:r>
            <a:endParaRPr sz="1300">
              <a:solidFill>
                <a:schemeClr val="lt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0" y="4986025"/>
            <a:ext cx="91440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550475" y="215025"/>
            <a:ext cx="52209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Table Of </a:t>
            </a:r>
            <a:r>
              <a:rPr b="1" lang="en-GB" sz="3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Contents</a:t>
            </a:r>
            <a:endParaRPr b="1" sz="3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59600" y="137625"/>
            <a:ext cx="8824800" cy="4644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6" name="Google Shape;286;p14"/>
          <p:cNvGrpSpPr/>
          <p:nvPr/>
        </p:nvGrpSpPr>
        <p:grpSpPr>
          <a:xfrm>
            <a:off x="883953" y="1969517"/>
            <a:ext cx="627830" cy="602110"/>
            <a:chOff x="481728" y="1083917"/>
            <a:chExt cx="627830" cy="602110"/>
          </a:xfrm>
        </p:grpSpPr>
        <p:sp>
          <p:nvSpPr>
            <p:cNvPr id="287" name="Google Shape;287;p14"/>
            <p:cNvSpPr/>
            <p:nvPr/>
          </p:nvSpPr>
          <p:spPr>
            <a:xfrm>
              <a:off x="481728" y="1083916"/>
              <a:ext cx="627830" cy="60211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601111" y="1083917"/>
              <a:ext cx="268649" cy="447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800">
                  <a:solidFill>
                    <a:schemeClr val="accen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b="1" sz="2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89" name="Google Shape;289;p14"/>
          <p:cNvSpPr txBox="1"/>
          <p:nvPr/>
        </p:nvSpPr>
        <p:spPr>
          <a:xfrm>
            <a:off x="386750" y="2790525"/>
            <a:ext cx="188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Introduction</a:t>
            </a:r>
            <a:endParaRPr b="1"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3500403" y="1969516"/>
            <a:ext cx="627830" cy="602110"/>
            <a:chOff x="-174019" y="2244784"/>
            <a:chExt cx="894600" cy="670800"/>
          </a:xfrm>
        </p:grpSpPr>
        <p:sp>
          <p:nvSpPr>
            <p:cNvPr id="292" name="Google Shape;292;p14"/>
            <p:cNvSpPr/>
            <p:nvPr/>
          </p:nvSpPr>
          <p:spPr>
            <a:xfrm>
              <a:off x="-174019" y="2244784"/>
              <a:ext cx="894600" cy="6708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8719" y="2249352"/>
              <a:ext cx="382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800">
                  <a:solidFill>
                    <a:schemeClr val="accen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 sz="2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94" name="Google Shape;294;p14"/>
          <p:cNvSpPr txBox="1"/>
          <p:nvPr/>
        </p:nvSpPr>
        <p:spPr>
          <a:xfrm>
            <a:off x="2850900" y="2688250"/>
            <a:ext cx="24036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Demonstration</a:t>
            </a:r>
            <a:endParaRPr b="1"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And Screenshots</a:t>
            </a:r>
            <a:endParaRPr b="1"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6121450" y="2790525"/>
            <a:ext cx="1883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endParaRPr b="1" sz="17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6341078" y="1969517"/>
            <a:ext cx="627900" cy="602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6460861" y="1969517"/>
            <a:ext cx="268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sz="2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2329936" y="2988542"/>
            <a:ext cx="268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/>
          <p:nvPr/>
        </p:nvSpPr>
        <p:spPr>
          <a:xfrm>
            <a:off x="120900" y="107550"/>
            <a:ext cx="8902200" cy="4928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997725" y="223625"/>
            <a:ext cx="59175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Introduction</a:t>
            </a:r>
            <a:endParaRPr b="1" sz="2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369850" y="739675"/>
            <a:ext cx="5788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89D9B"/>
                </a:solidFill>
                <a:latin typeface="Roboto Mono"/>
                <a:ea typeface="Roboto Mono"/>
                <a:cs typeface="Roboto Mono"/>
                <a:sym typeface="Roboto Mono"/>
              </a:rPr>
              <a:t>What is a Number Guessing Game</a:t>
            </a:r>
            <a:endParaRPr b="1" sz="1800">
              <a:solidFill>
                <a:srgbClr val="789D9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369850" y="1058188"/>
            <a:ext cx="61068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ono"/>
              <a:buChar char="●"/>
            </a:pPr>
            <a:r>
              <a:rPr lang="en-GB" sz="1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“Guess the number” is a game where the player(you) think of a number in a certain range, and the player need to guess the correct number.</a:t>
            </a:r>
            <a:endParaRPr sz="1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461775" y="1839738"/>
            <a:ext cx="51177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89D9B"/>
                </a:solidFill>
                <a:latin typeface="Roboto Mono"/>
                <a:ea typeface="Roboto Mono"/>
                <a:cs typeface="Roboto Mono"/>
                <a:sym typeface="Roboto Mono"/>
              </a:rPr>
              <a:t>Format of the Game:</a:t>
            </a:r>
            <a:endParaRPr b="1" sz="1800">
              <a:solidFill>
                <a:srgbClr val="789D9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461775" y="3573150"/>
            <a:ext cx="5986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89D9B"/>
                </a:solidFill>
                <a:latin typeface="Roboto Mono"/>
                <a:ea typeface="Roboto Mono"/>
                <a:cs typeface="Roboto Mono"/>
                <a:sym typeface="Roboto Mono"/>
              </a:rPr>
              <a:t>Purpose/Idea of creating this game project</a:t>
            </a:r>
            <a:endParaRPr b="1" sz="1800">
              <a:solidFill>
                <a:srgbClr val="789D9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461775" y="3912925"/>
            <a:ext cx="76230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01600" rtl="0" algn="l">
              <a:lnSpc>
                <a:spcPct val="91999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 got the Idea of creating this game project is coming from Chromes T-rex runner whenever the Wifi goes out and your on chrome, this game shows up. I thought what if I create a non-wifi game for people who are bored in wifi crash or bored of doing nothing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101600" rtl="0" algn="l">
              <a:lnSpc>
                <a:spcPct val="91999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0" name="Google Shape;3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825" y="503922"/>
            <a:ext cx="1710250" cy="17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5"/>
          <p:cNvSpPr txBox="1"/>
          <p:nvPr/>
        </p:nvSpPr>
        <p:spPr>
          <a:xfrm>
            <a:off x="907175" y="2214150"/>
            <a:ext cx="48948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game sets a range of numbers (0-100)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player guess a number in </a:t>
            </a: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certain</a:t>
            </a: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range and the game gives feedback like,” </a:t>
            </a:r>
            <a:r>
              <a:rPr lang="en-GB" sz="13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bit higher</a:t>
            </a: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” or “</a:t>
            </a:r>
            <a:r>
              <a:rPr lang="en-GB" sz="13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bit lowe</a:t>
            </a: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r”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en-GB" sz="13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goal </a:t>
            </a: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of this game is guess the correct number in as limit attempts possible.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275" y="2633975"/>
            <a:ext cx="2023542" cy="12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/>
          <p:nvPr/>
        </p:nvSpPr>
        <p:spPr>
          <a:xfrm>
            <a:off x="120900" y="107550"/>
            <a:ext cx="8902200" cy="4928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997725" y="223625"/>
            <a:ext cx="59175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Demonstration &amp; screenshots</a:t>
            </a:r>
            <a:endParaRPr b="1" sz="2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9" name="Google Shape;3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745225"/>
            <a:ext cx="3705725" cy="15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250" y="718300"/>
            <a:ext cx="3963999" cy="16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875" y="2763250"/>
            <a:ext cx="4214251" cy="1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/>
          <p:nvPr/>
        </p:nvSpPr>
        <p:spPr>
          <a:xfrm>
            <a:off x="120900" y="107550"/>
            <a:ext cx="8902200" cy="4928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1576375" y="223625"/>
            <a:ext cx="59175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References</a:t>
            </a:r>
            <a:endParaRPr b="1" sz="2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487825" y="821600"/>
            <a:ext cx="82158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</a:pPr>
            <a:r>
              <a:rPr b="1" lang="en-GB" u="sng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My GITHUB link:</a:t>
            </a:r>
            <a:endParaRPr b="1" u="sng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https://github.com/ksu-is/Guess-the-Number</a:t>
            </a:r>
            <a:endParaRPr sz="13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Medium"/>
              <a:buChar char="●"/>
            </a:pPr>
            <a:r>
              <a:rPr lang="en-GB" u="sng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Inspirations games and respretories </a:t>
            </a:r>
            <a:endParaRPr u="sng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uFill>
                  <a:noFill/>
                </a:uFill>
                <a:latin typeface="Roboto Mono Medium"/>
                <a:ea typeface="Roboto Mono Medium"/>
                <a:cs typeface="Roboto Mono Medium"/>
                <a:sym typeface="Roboto Mono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	</a:t>
            </a:r>
            <a:r>
              <a:rPr lang="en-GB" u="sng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https://github.com/techwithtim/Number-Guesser-Neural-Net</a:t>
            </a:r>
            <a:endParaRPr u="sng">
              <a:solidFill>
                <a:schemeClr val="lt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https://trex-runner.com/</a:t>
            </a:r>
            <a:endParaRPr u="sng">
              <a:solidFill>
                <a:schemeClr val="lt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