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540AD-BD55-48AF-80A0-52C43E17F25B}" v="121" dt="2023-12-01T04:26:03.531"/>
    <p1510:client id="{2E1FD5FB-4CDA-46A6-9BFD-D8ACCB5C3E09}" v="28" dt="2023-11-29T21:06:26.971"/>
    <p1510:client id="{3DC37D97-A9C5-958F-F497-0EC87AAFE9DF}" v="3" dt="2023-12-01T05:03:03.894"/>
    <p1510:client id="{774ED531-962D-D599-F198-B8CAFC48ADED}" v="21" dt="2023-11-29T20:50:16.262"/>
    <p1510:client id="{8CC51DC1-1B3D-048B-4DEF-5BA40D02C70D}" v="2" dt="2023-11-29T21:02:19.045"/>
    <p1510:client id="{995B1BB6-C932-E602-80DA-6AE22756BA07}" v="237" dt="2023-11-29T21:02:36.398"/>
    <p1510:client id="{E62F749B-CDA5-D202-AA40-CAAC36C9C89E}" v="64" dt="2023-12-01T04:54:29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13068 14593 16383 0 0,'2'0'0'0'0,"1"0"0"0"0,1 0 0 0 0,2 0 0 0 0,1 0 0 0 0,1 0 0 0 0,0 0 0 0 0,0 0 0 0 0,0 0 0 0 0,0 0 0 0 0,0 0 0 0 0,0 0 0 0 0,-1 0 0 0 0,1 0 0 0 0,-1 0 0 0 0,1 0 0 0 0,0 0 0 0 0,0 0 0 0 0,0 0 0 0 0,-1 0 0 0 0,1 0 0 0 0,0 0 0 0 0,0 0 0 0 0,0 0 0 0 0,0 0 0 0 0,0 0 0 0 0,-1 0 0 0 0,1 0 0 0 0,0 0 0 0 0,-1 0 0 0 0,1 0 0 0 0,2 0 0 0 0,1 0 0 0 0,3 0 0 0 0,1 0 0 0 0,2 0 0 0 0,-1 0 0 0 0,0 0 0 0 0,-1 0 0 0 0,2 0 0 0 0,-2 0 0 0 0,0 0 0 0 0,0 0 0 0 0,1 0 0 0 0,-2 0 0 0 0,1 0 0 0 0,0 0 0 0 0,1 0 0 0 0,1 0 0 0 0,-1 0 0 0 0,0 0 0 0 0,-1 0 0 0 0,-1 0 0 0 0,0 0 0 0 0,-1 0 0 0 0,0 2 0 0 0,-1 0 0 0 0,-1 1 0 0 0,-1 0 0 0 0,0 0 0 0 0,-2-1 0 0 0,0 1 0 0 0,0-1 0 0 0,0 0 0 0 0,-2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16647 11756 16383 0 0,'2'0'0'0'0,"-1"0"0"0"0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16148 11420 16383 0 0,'-3'0'0'0'0,"0"0"0"0"0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13658 14614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13658 14614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13814 14669 16383 0 0,'-1'0'0'0'0,"2"0"0"0"0,3 0 0 0 0,5 0 0 0 0,4 0 0 0 0,5 0 0 0 0,5 0 0 0 0,0 0 0 0 0,0 0 0 0 0,-1 0 0 0 0,-3 0 0 0 0,-3 0 0 0 0,-2 0 0 0 0,-1 0 0 0 0,-3 0 0 0 0,0 0 0 0 0,0 0 0 0 0,2 0 0 0 0,1 0 0 0 0,4 0 0 0 0,6 0 0 0 0,4 0 0 0 0,5 0 0 0 0,3 0 0 0 0,6 0 0 0 0,3 0 0 0 0,3 0 0 0 0,4 0 0 0 0,0 0 0 0 0,1 0 0 0 0,1 0 0 0 0,2 0 0 0 0,-3 0 0 0 0,1 0 0 0 0,0 0 0 0 0,-1 2 0 0 0,-1 2 0 0 0,-1 1 0 0 0,1-1 0 0 0,-2-1 0 0 0,-2-1 0 0 0,-2 0 0 0 0,-3-2 0 0 0,-2 1 0 0 0,-1-2 0 0 0,-2 1 0 0 0,0 0 0 0 0,1 0 0 0 0,1 0 0 0 0,3 0 0 0 0,0 0 0 0 0,-1 0 0 0 0,-1 0 0 0 0,-6-2 0 0 0,-5 0 0 0 0,-4 0 0 0 0,-6 1 0 0 0,-4 0 0 0 0,-4 0 0 0 0,-4 1 0 0 0,-5-1 0 0 0,-5 1 0 0 0,-2 1 0 0 0,-4-1 0 0 0,-3 0 0 0 0,-3 0 0 0 0,-3 0 0 0 0,-4 0 0 0 0,-6 0 0 0 0,-6 0 0 0 0,-9 0 0 0 0,-8 0 0 0 0,-8 0 0 0 0,-2 0 0 0 0,-2 0 0 0 0,-3 0 0 0 0,-3 2 0 0 0,-2 1 0 0 0,1-1 0 0 0,1 2 0 0 0,5 1 0 0 0,5 0 0 0 0,9 0 0 0 0,7-1 0 0 0,9-1 0 0 0,6 0 0 0 0,8 0 0 0 0,5-1 0 0 0,4-1 0 0 0,2 0 0 0 0,1 0 0 0 0,-1-1 0 0 0,-3 0 0 0 0,-4 0 0 0 0,-5 0 0 0 0,-5 0 0 0 0,-6-1 0 0 0,-5 1 0 0 0,-2 0 0 0 0,-5 0 0 0 0,0 0 0 0 0,1 0 0 0 0,4 0 0 0 0,6 0 0 0 0,6 0 0 0 0,6 0 0 0 0,5 0 0 0 0,7 0 0 0 0,6 0 0 0 0,5 0 0 0 0,3 0 0 0 0,3 0 0 0 0,2 0 0 0 0,3 0 0 0 0,2 0 0 0 0,3 0 0 0 0,2 0 0 0 0,5 0 0 0 0,2 0 0 0 0,5 0 0 0 0,3 0 0 0 0,6-2 0 0 0,5 0 0 0 0,4-3 0 0 0,2-1 0 0 0,0-2 0 0 0,2 0 0 0 0,1 0 0 0 0,-1 0 0 0 0,-4-2 0 0 0,-2 1 0 0 0,-3-2 0 0 0,-3 1 0 0 0,-5 0 0 0 0,-3 2 0 0 0,-3 0 0 0 0,-2 0 0 0 0,0 0 0 0 0,-1 0 0 0 0,0 0 0 0 0,0 1 0 0 0,0 2 0 0 0,3-1 0 0 0,0 1 0 0 0,1 0 0 0 0,1 0 0 0 0,1 0 0 0 0,1 0 0 0 0,-1 2 0 0 0,0-1 0 0 0,0 1 0 0 0,0 0 0 0 0,-1 1 0 0 0,-2-1 0 0 0,-2 1 0 0 0,-2-1 0 0 0,-1 2 0 0 0,1-2 0 0 0,-1 0 0 0 0,-1-1 0 0 0,0 1 0 0 0,2-2 0 0 0,-2 0 0 0 0,1 0 0 0 0,-2 0 0 0 0,-2 0 0 0 0,-1 1 0 0 0,-2 1 0 0 0,-2 0 0 0 0,-3 2 0 0 0,-3 0 0 0 0,-1 1 0 0 0,-3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16402 14657 16383 0 0,'2'0'0'0'0,"0"0"0"0"0,-1 0 0 0 0,-8 0 0 0 0,-11 0 0 0 0,-11 4 0 0 0,-16 7 0 0 0,-17 10 0 0 0,-19 10 0 0 0,-19 10 0 0 0,-18 9 0 0 0,-17 3 0 0 0,-6 4 0 0 0,-10-2 0 0 0,7-6 0 0 0,16-7 0 0 0,19-9 0 0 0,19-8 0 0 0,21-6 0 0 0,20-8 0 0 0,16-4 0 0 0,13-4 0 0 0,13-3 0 0 0,10-1 0 0 0,9 0 0 0 0,8-2 0 0 0,5-2 0 0 0,8-2 0 0 0,11-6 0 0 0,7-3 0 0 0,8-2 0 0 0,6-3 0 0 0,7-2 0 0 0,-1-1 0 0 0,0 2 0 0 0,-3 1 0 0 0,-3 1 0 0 0,-3 3 0 0 0,-8 3 0 0 0,-7 1 0 0 0,-9 4 0 0 0,-8 2 0 0 0,-8 1 0 0 0,-6 3 0 0 0,-5 1 0 0 0,-4-1 0 0 0,-3 0 0 0 0,-2-1 0 0 0,-2-2 0 0 0,-2-2 0 0 0,-9-6 0 0 0,-9-6 0 0 0,-16-9 0 0 0,-16-6 0 0 0,-15-3 0 0 0,-7 2 0 0 0,-2 2 0 0 0,-4 3 0 0 0,2 6 0 0 0,5 5 0 0 0,7 5 0 0 0,11 4 0 0 0,11 4 0 0 0,10 3 0 0 0,10 3 0 0 0,10 1 0 0 0,10 1 0 0 0,13 0 0 0 0,12-1 0 0 0,15 1 0 0 0,17 0 0 0 0,18-1 0 0 0,16 0 0 0 0,13 0 0 0 0,-3 0 0 0 0,-1 0 0 0 0,-1 0 0 0 0,-6 0 0 0 0,-7 0 0 0 0,-10 0 0 0 0,-16 0 0 0 0,-13 0 0 0 0,-11 0 0 0 0,-11 0 0 0 0,-8 0 0 0 0,-18 0 0 0 0,-17 0 0 0 0,-19 0 0 0 0,-23 0 0 0 0,-27 3 0 0 0,-24 0 0 0 0,-15 3 0 0 0,2 2 0 0 0,0 3 0 0 0,7 3 0 0 0,11 1 0 0 0,15 1 0 0 0,17-1 0 0 0,18-2 0 0 0,18-1 0 0 0,15-3 0 0 0,14-3 0 0 0,13-3 0 0 0,13-1 0 0 0,10-3 0 0 0,10-6 0 0 0,4-2 0 0 0,6-2 0 0 0,5-3 0 0 0,4-1 0 0 0,1 0 0 0 0,-3 1 0 0 0,-5 1 0 0 0,-9 3 0 0 0,-7 4 0 0 0,-6 2 0 0 0,-16 2 0 0 0,-20 1 0 0 0,-26 1 0 0 0,-27 1 0 0 0,-27-1 0 0 0,-29 1 0 0 0,-25-1 0 0 0,-14 1 0 0 0,-10-1 0 0 0,14 0 0 0 0,16 0 0 0 0,18 0 0 0 0,21 0 0 0 0,23 0 0 0 0,20-2 0 0 0,18 0 0 0 0,17-2 0 0 0,14 1 0 0 0,10 0 0 0 0,12 1 0 0 0,12 1 0 0 0,10 0 0 0 0,11 1 0 0 0,10-1 0 0 0,9 2 0 0 0,3-1 0 0 0,2 2 0 0 0,-1 3 0 0 0,-2 2 0 0 0,-7 2 0 0 0,-10-1 0 0 0,-9 0 0 0 0,-11-2 0 0 0,-8-1 0 0 0,-7-2 0 0 0,-10-2 0 0 0,-14 0 0 0 0,-19 1 0 0 0,-23 1 0 0 0,-22 1 0 0 0,-24 4 0 0 0,-18 2 0 0 0,-13 0 0 0 0,7 0 0 0 0,8 0 0 0 0,8-1 0 0 0,16 0 0 0 0,15-3 0 0 0,17-1 0 0 0,16-2 0 0 0,18-1 0 0 0,15-2 0 0 0,20 0 0 0 0,14 0 0 0 0,16 0 0 0 0,16-3 0 0 0,14-2 0 0 0,14-1 0 0 0,11-2 0 0 0,-1 1 0 0 0,3 1 0 0 0,-4 2 0 0 0,-8 2 0 0 0,-11 1 0 0 0,-14 0 0 0 0,-16 1 0 0 0,-14 0 0 0 0,-11 1 0 0 0,-12-1 0 0 0,-14 0 0 0 0,-21 0 0 0 0,-29 1 0 0 0,-28-1 0 0 0,-26 0 0 0 0,-29 3 0 0 0,-22 3 0 0 0,-19 2 0 0 0,-9-2 0 0 0,14-1 0 0 0,19-1 0 0 0,20-2 0 0 0,23-2 0 0 0,25 1 0 0 0,23-1 0 0 0,25-1 0 0 0,25 1 0 0 0,26 0 0 0 0,20 0 0 0 0,18-1 0 0 0,15 1 0 0 0,13 0 0 0 0,8 0 0 0 0,6 0 0 0 0,-3 2 0 0 0,-2 3 0 0 0,1 3 0 0 0,-5 1 0 0 0,-9 2 0 0 0,-10 0 0 0 0,-13 1 0 0 0,-12-3 0 0 0,-11-1 0 0 0,-9-2 0 0 0,-12-2 0 0 0,-17-2 0 0 0,-17-1 0 0 0,-15-1 0 0 0,-16 0 0 0 0,-14-2 0 0 0,-1-2 0 0 0,0-1 0 0 0,2 0 0 0 0,9-1 0 0 0,10 0 0 0 0,11 2 0 0 0,13 0 0 0 0,15 1 0 0 0,20 0 0 0 0,24 1 0 0 0,38 1 0 0 0,42 1 0 0 0,38 0 0 0 0,17 0 0 0 0,15 0 0 0 0,-7 3 0 0 0,-11 2 0 0 0,-17 2 0 0 0,-21 0 0 0 0,-24 2 0 0 0,-25-1 0 0 0,-23-2 0 0 0,-21-1 0 0 0,-18-1 0 0 0,-24-1 0 0 0,-26 1 0 0 0,-28 0 0 0 0,-27-1 0 0 0,-23-1 0 0 0,-15 0 0 0 0,4-1 0 0 0,6-1 0 0 0,7 0 0 0 0,14 0 0 0 0,14 0 0 0 0,16-1 0 0 0,17 1 0 0 0,15 0 0 0 0,13-1 0 0 0,11-2 0 0 0,10 0 0 0 0,16-2 0 0 0,18-4 0 0 0,30-6 0 0 0,20-2 0 0 0,28-7 0 0 0,21-5 0 0 0,15-5 0 0 0,-4 1 0 0 0,-8 2 0 0 0,-14 1 0 0 0,-17 4 0 0 0,-19 5 0 0 0,-21 5 0 0 0,-20 4 0 0 0,-25 5 0 0 0,-31 3 0 0 0,-48 3 0 0 0,-33 1 0 0 0,-31 1 0 0 0,-24 0 0 0 0,1 0 0 0 0,2 0 0 0 0,9-1 0 0 0,11 0 0 0 0,18 1 0 0 0,22-3 0 0 0,24 0 0 0 0,19 0 0 0 0,17-1 0 0 0,17 0 0 0 0,16 0 0 0 0,13 2 0 0 0,16 0 0 0 0,18 0 0 0 0,18 1 0 0 0,16 0 0 0 0,7 0 0 0 0,1 0 0 0 0,-2 0 0 0 0,-5 0 0 0 0,-9 2 0 0 0,-15 1 0 0 0,-16 0 0 0 0,-14 1 0 0 0,-13-1 0 0 0,-9 0 0 0 0,-13 1 0 0 0,-22 0 0 0 0,-37 1 0 0 0,-25 1 0 0 0,-28 0 0 0 0,-21-2 0 0 0,-3-1 0 0 0,0-1 0 0 0,3-1 0 0 0,9 0 0 0 0,17-1 0 0 0,22 0 0 0 0,22-1 0 0 0,20 1 0 0 0,23 0 0 0 0,26 0 0 0 0,25 0 0 0 0,34 0 0 0 0,33 0 0 0 0,34 0 0 0 0,19 2 0 0 0,18 4 0 0 0,12 4 0 0 0,10 6 0 0 0,-14 3 0 0 0,-15 2 0 0 0,-19 0 0 0 0,-25-1 0 0 0,-26-2 0 0 0,-26-4 0 0 0,-23-2 0 0 0,-18-3 0 0 0,-11-2 0 0 0,-13-2 0 0 0,-20 0 0 0 0,-27-1 0 0 0,-45 3 0 0 0,-42-1 0 0 0,-22 0 0 0 0,-13-3 0 0 0,4 0 0 0 0,13-2 0 0 0,13 0 0 0 0,21-1 0 0 0,22-1 0 0 0,24 1 0 0 0,22 0 0 0 0,19 0 0 0 0,14-2 0 0 0,10-1 0 0 0,9 0 0 0 0,12 0 0 0 0,15 0 0 0 0,26 2 0 0 0,34 0 0 0 0,36 0 0 0 0,38 1 0 0 0,41 0 0 0 0,13 1 0 0 0,14 2 0 0 0,-16 1 0 0 0,-18 1 0 0 0,-24-2 0 0 0,-29 1 0 0 0,-32 1 0 0 0,-29-2 0 0 0,-29-1 0 0 0,-22 1 0 0 0,-40 0 0 0 0,-45-1 0 0 0,-36-1 0 0 0,-37 0 0 0 0,-38 0 0 0 0,-27-1 0 0 0,4 0 0 0 0,12 0 0 0 0,16-1 0 0 0,23 1 0 0 0,27 0 0 0 0,28 0 0 0 0,26 0 0 0 0,28 0 0 0 0,27 0 0 0 0,27 0 0 0 0,24 0 0 0 0,26 0 0 0 0,40 0 0 0 0,19 0 0 0 0,22 3 0 0 0,14 1 0 0 0,-9 0 0 0 0,-14-1 0 0 0,-16-1 0 0 0,-22-1 0 0 0,-20 0 0 0 0,-22-1 0 0 0,-20 0 0 0 0,-17 0 0 0 0,-18 0 0 0 0,-21 0 0 0 0,-21 0 0 0 0,-23 0 0 0 0,-16-1 0 0 0,-8 1 0 0 0,-3 0 0 0 0,2 0 0 0 0,7 0 0 0 0,8 0 0 0 0,11 0 0 0 0,13 0 0 0 0,16-1 0 0 0,29-5 0 0 0,41-7 0 0 0,42-7 0 0 0,50-10 0 0 0,52-6 0 0 0,19 1 0 0 0,20-1 0 0 0,-12 6 0 0 0,-12 2 0 0 0,-18 4 0 0 0,-27 6 0 0 0,-31 4 0 0 0,-31 4 0 0 0,-30 4 0 0 0,-25 3 0 0 0,-19 2 0 0 0,-20 1 0 0 0,-21 1 0 0 0,-17 0 0 0 0,-23 0 0 0 0,-20-1 0 0 0,-21 1 0 0 0,-20-1 0 0 0,-14 0 0 0 0,3 2 0 0 0,4 1 0 0 0,4 0 0 0 0,9 1 0 0 0,15 0 0 0 0,17 0 0 0 0,19-2 0 0 0,18 0 0 0 0,20-1 0 0 0,25-1 0 0 0,25 0 0 0 0,22 0 0 0 0,22 0 0 0 0,20 0 0 0 0,17 0 0 0 0,12 0 0 0 0,-5 0 0 0 0,-4-1 0 0 0,-12 1 0 0 0,-13 0 0 0 0,-17 0 0 0 0,-18 0 0 0 0,-17 2 0 0 0,-14 1 0 0 0,-19 2 0 0 0,-25 3 0 0 0,-24 1 0 0 0,-18 3 0 0 0,-13 0 0 0 0,-6 1 0 0 0,-2-1 0 0 0,4 1 0 0 0,11-1 0 0 0,12-2 0 0 0,12-3 0 0 0,14-3 0 0 0,9 0 0 0 0,10 6 0 0 0,6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13485 14521 16383 0 0,'1'0'0'0'0,"8"0"0"0"0,12 0 0 0 0,17 0 0 0 0,22 0 0 0 0,27 0 0 0 0,21 0 0 0 0,18 0 0 0 0,11 0 0 0 0,4 0 0 0 0,-12 0 0 0 0,-12 0 0 0 0,-17 0 0 0 0,-19 0 0 0 0,-15 0 0 0 0,-18 0 0 0 0,-14 0 0 0 0,-11 0 0 0 0,-10 1 0 0 0,-9 2 0 0 0,-14 3 0 0 0,-15-1 0 0 0,-16 2 0 0 0,-16-1 0 0 0,-18-1 0 0 0,-18-1 0 0 0,-15-2 0 0 0,-3-1 0 0 0,0-1 0 0 0,5 0 0 0 0,9 0 0 0 0,11 0 0 0 0,16-1 0 0 0,14 1 0 0 0,15 0 0 0 0,14 0 0 0 0,12-1 0 0 0,7-2 0 0 0,7-2 0 0 0,11 0 0 0 0,16 2 0 0 0,22 0 0 0 0,22 1 0 0 0,22 1 0 0 0,21 6 0 0 0,15 7 0 0 0,-6 3 0 0 0,-4 5 0 0 0,-6 2 0 0 0,-14 0 0 0 0,-15-2 0 0 0,-19-3 0 0 0,-18-3 0 0 0,-17-3 0 0 0,-12-1 0 0 0,-12-3 0 0 0,-18 0 0 0 0,-26-2 0 0 0,-33 2 0 0 0,-35-1 0 0 0,-30 1 0 0 0,-22 3 0 0 0,3-1 0 0 0,10 0 0 0 0,14 0 0 0 0,16-1 0 0 0,22-1 0 0 0,22-2 0 0 0,19-2 0 0 0,19-1 0 0 0,14-3 0 0 0,10-3 0 0 0,8-5 0 0 0,4-5 0 0 0,6-4 0 0 0,18-3 0 0 0,22-1 0 0 0,4 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13719 14653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13719 14653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13719 14653 16383 0 0,'3'0'0'0'0,"21"0"0"0"0,28 0 0 0 0,32 0 0 0 0,42 0 0 0 0,40 0 0 0 0,47 0 0 0 0,39 0 0 0 0,27 0 0 0 0,-12 0 0 0 0,-5 0 0 0 0,-8 0 0 0 0,-35 0 0 0 0,-27 0 0 0 0,-25 0 0 0 0,-25 0 0 0 0,-26 0 0 0 0,-25 0 0 0 0,-22 0 0 0 0,-21 0 0 0 0,-17 0 0 0 0,-11 0 0 0 0,-9 0 0 0 0,-6 0 0 0 0,-7 0 0 0 0,-4 0 0 0 0,-8 0 0 0 0,-5 0 0 0 0,-5 2 0 0 0,-5 2 0 0 0,-7 2 0 0 0,-8 3 0 0 0,-11 3 0 0 0,-3 4 0 0 0,-2 3 0 0 0,-3 2 0 0 0,-1 1 0 0 0,-1 4 0 0 0,1 1 0 0 0,3-1 0 0 0,3-1 0 0 0,5-2 0 0 0,5-4 0 0 0,9-4 0 0 0,7-3 0 0 0,7-1 0 0 0,6-3 0 0 0,5-1 0 0 0,4-2 0 0 0,1-3 0 0 0,3-1 0 0 0,-1 0 0 0 0,1-2 0 0 0,0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10A2-1535-B147-B3BB-C1589046255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99F43-FFA2-D94E-9493-556FC2A4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5307491-23CE-8355-10C4-42A34B90B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440" y="54864"/>
            <a:ext cx="6766560" cy="685800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75000"/>
              </a:lnSpc>
              <a:spcBef>
                <a:spcPts val="0"/>
              </a:spcBef>
              <a:buNone/>
              <a:defRPr sz="8800" b="1" cap="all" baseline="0">
                <a:ln w="34925">
                  <a:solidFill>
                    <a:schemeClr val="accent6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281A97-4CBB-9CF7-7CD9-6BA4C20106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9449" y="0"/>
            <a:ext cx="7872551" cy="6857997"/>
          </a:xfrm>
          <a:custGeom>
            <a:avLst/>
            <a:gdLst>
              <a:gd name="connsiteX0" fmla="*/ 0 w 7872551"/>
              <a:gd name="connsiteY0" fmla="*/ 0 h 6857997"/>
              <a:gd name="connsiteX1" fmla="*/ 2373474 w 7872551"/>
              <a:gd name="connsiteY1" fmla="*/ 0 h 6857997"/>
              <a:gd name="connsiteX2" fmla="*/ 7872551 w 7872551"/>
              <a:gd name="connsiteY2" fmla="*/ 2160200 h 6857997"/>
              <a:gd name="connsiteX3" fmla="*/ 7872551 w 7872551"/>
              <a:gd name="connsiteY3" fmla="*/ 2528750 h 6857997"/>
              <a:gd name="connsiteX4" fmla="*/ 2484415 w 7872551"/>
              <a:gd name="connsiteY4" fmla="*/ 6857997 h 6857997"/>
              <a:gd name="connsiteX5" fmla="*/ 1045423 w 7872551"/>
              <a:gd name="connsiteY5" fmla="*/ 6857997 h 6857997"/>
              <a:gd name="connsiteX6" fmla="*/ 0 w 7872551"/>
              <a:gd name="connsiteY6" fmla="*/ 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2551" h="6857997">
                <a:moveTo>
                  <a:pt x="0" y="0"/>
                </a:moveTo>
                <a:lnTo>
                  <a:pt x="2373474" y="0"/>
                </a:lnTo>
                <a:lnTo>
                  <a:pt x="7872551" y="2160200"/>
                </a:lnTo>
                <a:lnTo>
                  <a:pt x="7872551" y="2528750"/>
                </a:lnTo>
                <a:lnTo>
                  <a:pt x="2484415" y="6857997"/>
                </a:lnTo>
                <a:lnTo>
                  <a:pt x="1045423" y="6857997"/>
                </a:lnTo>
                <a:lnTo>
                  <a:pt x="0" y="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B3A20D7-F413-446F-855D-2CD7B20EE777}"/>
              </a:ext>
            </a:extLst>
          </p:cNvPr>
          <p:cNvSpPr/>
          <p:nvPr userDrawn="1"/>
        </p:nvSpPr>
        <p:spPr>
          <a:xfrm>
            <a:off x="0" y="6639674"/>
            <a:ext cx="2989300" cy="234368"/>
          </a:xfrm>
          <a:custGeom>
            <a:avLst/>
            <a:gdLst>
              <a:gd name="connsiteX0" fmla="*/ 0 w 2989300"/>
              <a:gd name="connsiteY0" fmla="*/ 0 h 234368"/>
              <a:gd name="connsiteX1" fmla="*/ 2989300 w 2989300"/>
              <a:gd name="connsiteY1" fmla="*/ 0 h 234368"/>
              <a:gd name="connsiteX2" fmla="*/ 2930708 w 2989300"/>
              <a:gd name="connsiteY2" fmla="*/ 234368 h 234368"/>
              <a:gd name="connsiteX3" fmla="*/ 0 w 2989300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00" h="234368">
                <a:moveTo>
                  <a:pt x="0" y="0"/>
                </a:moveTo>
                <a:lnTo>
                  <a:pt x="2989300" y="0"/>
                </a:lnTo>
                <a:lnTo>
                  <a:pt x="2930708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1636776"/>
            <a:ext cx="6044184" cy="2743200"/>
          </a:xfrm>
        </p:spPr>
        <p:txBody>
          <a:bodyPr lIns="0" tIns="0" rIns="0" bIns="0" anchor="t">
            <a:noAutofit/>
          </a:bodyPr>
          <a:lstStyle>
            <a:lvl1pPr algn="l">
              <a:defRPr sz="5500" cap="all" spc="200" baseline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4654296"/>
            <a:ext cx="5504688" cy="1545336"/>
          </a:xfrm>
        </p:spPr>
        <p:txBody>
          <a:bodyPr lIns="0" tIns="45720" rIns="0" bIns="0">
            <a:noAutofit/>
          </a:bodyPr>
          <a:lstStyle>
            <a:lvl1pPr marL="0" indent="0" algn="l"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9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C464346-1914-EE8F-3D07-B6BF7DDED2A6}"/>
              </a:ext>
            </a:extLst>
          </p:cNvPr>
          <p:cNvSpPr/>
          <p:nvPr userDrawn="1"/>
        </p:nvSpPr>
        <p:spPr>
          <a:xfrm>
            <a:off x="6279700" y="0"/>
            <a:ext cx="5912300" cy="1445448"/>
          </a:xfrm>
          <a:custGeom>
            <a:avLst/>
            <a:gdLst>
              <a:gd name="connsiteX0" fmla="*/ 0 w 5912300"/>
              <a:gd name="connsiteY0" fmla="*/ 0 h 1445448"/>
              <a:gd name="connsiteX1" fmla="*/ 164892 w 5912300"/>
              <a:gd name="connsiteY1" fmla="*/ 0 h 1445448"/>
              <a:gd name="connsiteX2" fmla="*/ 5912299 w 5912300"/>
              <a:gd name="connsiteY2" fmla="*/ 1405135 h 1445448"/>
              <a:gd name="connsiteX3" fmla="*/ 5912300 w 5912300"/>
              <a:gd name="connsiteY3" fmla="*/ 1445448 h 144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300" h="1445448">
                <a:moveTo>
                  <a:pt x="0" y="0"/>
                </a:moveTo>
                <a:lnTo>
                  <a:pt x="164892" y="0"/>
                </a:lnTo>
                <a:lnTo>
                  <a:pt x="5912299" y="1405135"/>
                </a:lnTo>
                <a:lnTo>
                  <a:pt x="5912300" y="1445448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13232"/>
            <a:ext cx="10954512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1481328"/>
            <a:ext cx="10954512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D52C3-B607-4718-8060-DE51A473193A}"/>
              </a:ext>
            </a:extLst>
          </p:cNvPr>
          <p:cNvCxnSpPr>
            <a:cxnSpLocks/>
          </p:cNvCxnSpPr>
          <p:nvPr userDrawn="1"/>
        </p:nvCxnSpPr>
        <p:spPr>
          <a:xfrm flipH="1">
            <a:off x="722376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B11385-38B0-5A73-2ED5-5831C619DA0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99232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67730C-8727-BAC3-0B31-998BCE7AE6F5}"/>
              </a:ext>
            </a:extLst>
          </p:cNvPr>
          <p:cNvCxnSpPr>
            <a:cxnSpLocks/>
          </p:cNvCxnSpPr>
          <p:nvPr userDrawn="1"/>
        </p:nvCxnSpPr>
        <p:spPr>
          <a:xfrm flipH="1">
            <a:off x="5285232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01210-69EA-A39E-8C6B-DA7240A8DE1A}"/>
              </a:ext>
            </a:extLst>
          </p:cNvPr>
          <p:cNvCxnSpPr>
            <a:cxnSpLocks/>
          </p:cNvCxnSpPr>
          <p:nvPr userDrawn="1"/>
        </p:nvCxnSpPr>
        <p:spPr>
          <a:xfrm flipH="1">
            <a:off x="7562088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85AE4-5943-2EA1-DB71-60503401F79C}"/>
              </a:ext>
            </a:extLst>
          </p:cNvPr>
          <p:cNvCxnSpPr>
            <a:cxnSpLocks/>
          </p:cNvCxnSpPr>
          <p:nvPr userDrawn="1"/>
        </p:nvCxnSpPr>
        <p:spPr>
          <a:xfrm flipH="1">
            <a:off x="9838944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6F6951-0B18-5BBC-BB37-77CFF9924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432D6ED-80F7-557F-BF87-75BDDB286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07792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7C29E41-52B3-A130-CB20-7C3761CE7D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93792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4688B7-A0F2-62A8-EEF6-9137117B6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0648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821B85B-D974-5B4F-CD11-BC8425FAC5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7504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36BBA77-DF34-1DFA-0A4F-9135D678C9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3192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E9A3292-191B-010F-070D-D0FDE41777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70048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2BC6B74-3807-C720-B915-2CF7F547C5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56048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9F69994-8695-326D-A14A-2EF6CC6B7B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2904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FFBA7C26-A391-16B9-09FE-3311997414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518904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A65C442-D79F-AFAF-149E-A851408E53B3}"/>
              </a:ext>
            </a:extLst>
          </p:cNvPr>
          <p:cNvSpPr/>
          <p:nvPr userDrawn="1"/>
        </p:nvSpPr>
        <p:spPr>
          <a:xfrm rot="5400000" flipH="1" flipV="1">
            <a:off x="1285350" y="471435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C17382-FA10-6566-4D96-1490A95267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278745" cy="6858000"/>
          </a:xfrm>
          <a:custGeom>
            <a:avLst/>
            <a:gdLst>
              <a:gd name="connsiteX0" fmla="*/ 0 w 5278745"/>
              <a:gd name="connsiteY0" fmla="*/ 0 h 6858000"/>
              <a:gd name="connsiteX1" fmla="*/ 5278745 w 5278745"/>
              <a:gd name="connsiteY1" fmla="*/ 0 h 6858000"/>
              <a:gd name="connsiteX2" fmla="*/ 3564245 w 5278745"/>
              <a:gd name="connsiteY2" fmla="*/ 6858000 h 6858000"/>
              <a:gd name="connsiteX3" fmla="*/ 2668656 w 5278745"/>
              <a:gd name="connsiteY3" fmla="*/ 6858000 h 6858000"/>
              <a:gd name="connsiteX4" fmla="*/ 2727248 w 5278745"/>
              <a:gd name="connsiteY4" fmla="*/ 6623632 h 6858000"/>
              <a:gd name="connsiteX5" fmla="*/ 0 w 5278745"/>
              <a:gd name="connsiteY5" fmla="*/ 66236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8745" h="6858000">
                <a:moveTo>
                  <a:pt x="0" y="0"/>
                </a:moveTo>
                <a:lnTo>
                  <a:pt x="5278745" y="0"/>
                </a:lnTo>
                <a:lnTo>
                  <a:pt x="3564245" y="6858000"/>
                </a:lnTo>
                <a:lnTo>
                  <a:pt x="2668656" y="6858000"/>
                </a:lnTo>
                <a:lnTo>
                  <a:pt x="2727248" y="6623632"/>
                </a:lnTo>
                <a:lnTo>
                  <a:pt x="0" y="66236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31720"/>
            <a:ext cx="5897880" cy="676656"/>
          </a:xfrm>
        </p:spPr>
        <p:txBody>
          <a:bodyPr lIns="0" tIns="0" rIns="0" bIns="0" anchor="t">
            <a:noAutofit/>
          </a:bodyPr>
          <a:lstStyle>
            <a:lvl1pPr algn="r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0D53C6-746B-0B30-1EA2-115506B5F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3099816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3867912"/>
            <a:ext cx="516636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8165BE25-CB2C-A702-3550-E54C635FFB8B}"/>
              </a:ext>
            </a:extLst>
          </p:cNvPr>
          <p:cNvSpPr/>
          <p:nvPr userDrawn="1"/>
        </p:nvSpPr>
        <p:spPr>
          <a:xfrm>
            <a:off x="0" y="6623632"/>
            <a:ext cx="2727248" cy="234368"/>
          </a:xfrm>
          <a:custGeom>
            <a:avLst/>
            <a:gdLst>
              <a:gd name="connsiteX0" fmla="*/ 0 w 2727248"/>
              <a:gd name="connsiteY0" fmla="*/ 0 h 234368"/>
              <a:gd name="connsiteX1" fmla="*/ 2727248 w 2727248"/>
              <a:gd name="connsiteY1" fmla="*/ 0 h 234368"/>
              <a:gd name="connsiteX2" fmla="*/ 2668656 w 2727248"/>
              <a:gd name="connsiteY2" fmla="*/ 234368 h 234368"/>
              <a:gd name="connsiteX3" fmla="*/ 0 w 2727248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8" h="234368">
                <a:moveTo>
                  <a:pt x="0" y="0"/>
                </a:moveTo>
                <a:lnTo>
                  <a:pt x="2727248" y="0"/>
                </a:lnTo>
                <a:lnTo>
                  <a:pt x="2668656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D52C3-B607-4718-8060-DE51A473193A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674107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B11385-38B0-5A73-2ED5-5831C619DA0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1741328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67730C-8727-BAC3-0B31-998BCE7AE6F5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2808549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01210-69EA-A39E-8C6B-DA7240A8DE1A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3875770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85AE4-5943-2EA1-DB71-60503401F79C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4942990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6F6951-0B18-5BBC-BB37-77CFF9924B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06640" y="832104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432D6ED-80F7-557F-BF87-75BDDB2861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6640" y="1901952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7C29E41-52B3-A130-CB20-7C3761CE7D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6640" y="2980944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4688B7-A0F2-62A8-EEF6-9137117B68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0" y="4050792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821B85B-D974-5B4F-CD11-BC8425FAC5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640" y="5120640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36BBA77-DF34-1DFA-0A4F-9135D678C9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51392" y="832104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E9A3292-191B-010F-070D-D0FDE41777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1392" y="1901952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2BC6B74-3807-C720-B915-2CF7F547C5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51392" y="2980944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9F69994-8695-326D-A14A-2EF6CC6B7B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1392" y="4050792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FFBA7C26-A391-16B9-09FE-3311997414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51392" y="5120640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10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7941-4094-9338-0781-C528CF04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5047488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51E4-EBCD-B3FF-3F24-3CF3C262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" y="3593592"/>
            <a:ext cx="5047488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CF8C5-31D4-0423-7F4E-ABC32A654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807208"/>
            <a:ext cx="5047488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5BA47-4F04-2A14-6A5A-922821DB8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4496" y="3593592"/>
            <a:ext cx="5047488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4DFF-6A35-264D-A2F9-530070C5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70CE5-9CB7-3F93-F9B0-8D862409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5C0F7-BD2E-053D-5358-71E08600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B59D-69E7-401C-8830-EDCCB50337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BEA032DF-05FD-17F7-479F-A3951E09F4D4}"/>
              </a:ext>
            </a:extLst>
          </p:cNvPr>
          <p:cNvSpPr/>
          <p:nvPr userDrawn="1"/>
        </p:nvSpPr>
        <p:spPr>
          <a:xfrm rot="10800000">
            <a:off x="9464752" y="0"/>
            <a:ext cx="2727248" cy="234368"/>
          </a:xfrm>
          <a:custGeom>
            <a:avLst/>
            <a:gdLst>
              <a:gd name="connsiteX0" fmla="*/ 0 w 2727248"/>
              <a:gd name="connsiteY0" fmla="*/ 0 h 234368"/>
              <a:gd name="connsiteX1" fmla="*/ 2727248 w 2727248"/>
              <a:gd name="connsiteY1" fmla="*/ 0 h 234368"/>
              <a:gd name="connsiteX2" fmla="*/ 2668656 w 2727248"/>
              <a:gd name="connsiteY2" fmla="*/ 234368 h 234368"/>
              <a:gd name="connsiteX3" fmla="*/ 0 w 2727248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8" h="234368">
                <a:moveTo>
                  <a:pt x="0" y="0"/>
                </a:moveTo>
                <a:lnTo>
                  <a:pt x="2727248" y="0"/>
                </a:lnTo>
                <a:lnTo>
                  <a:pt x="2668656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6B1E1-D8EC-EDE4-11EB-4D29F35A7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722989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6B1D7D-979D-8108-C217-4E2DE36BDE3D}"/>
              </a:ext>
            </a:extLst>
          </p:cNvPr>
          <p:cNvCxnSpPr>
            <a:cxnSpLocks/>
          </p:cNvCxnSpPr>
          <p:nvPr userDrawn="1"/>
        </p:nvCxnSpPr>
        <p:spPr>
          <a:xfrm flipH="1">
            <a:off x="6600863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903A0B9-E054-2F75-6039-E005C954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54864"/>
            <a:ext cx="8385048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2E0089-10A5-1515-4D77-05810B45E7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5840" y="713232"/>
            <a:ext cx="800100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6652213-673C-9229-DF21-B923490A5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4752" y="1481328"/>
            <a:ext cx="7562088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48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7941-4094-9338-0781-C528CF04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2880360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51E4-EBCD-B3FF-3F24-3CF3C262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92" y="3593592"/>
            <a:ext cx="2880360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CF8C5-31D4-0423-7F4E-ABC32A654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4296" y="2807208"/>
            <a:ext cx="2880360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5BA47-4F04-2A14-6A5A-922821DB8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6552" y="3593592"/>
            <a:ext cx="2880360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4DFF-6A35-264D-A2F9-530070C5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70CE5-9CB7-3F93-F9B0-8D862409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5C0F7-BD2E-053D-5358-71E08600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B59D-69E7-401C-8830-EDCCB503373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6B1E1-D8EC-EDE4-11EB-4D29F35A7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722989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6B1D7D-979D-8108-C217-4E2DE36BDE3D}"/>
              </a:ext>
            </a:extLst>
          </p:cNvPr>
          <p:cNvCxnSpPr>
            <a:cxnSpLocks/>
          </p:cNvCxnSpPr>
          <p:nvPr userDrawn="1"/>
        </p:nvCxnSpPr>
        <p:spPr>
          <a:xfrm flipH="1">
            <a:off x="4745736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903A0B9-E054-2F75-6039-E005C954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54864"/>
            <a:ext cx="8385048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2E0089-10A5-1515-4D77-05810B45E7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5840" y="713232"/>
            <a:ext cx="800100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6652213-673C-9229-DF21-B923490A5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4752" y="1481328"/>
            <a:ext cx="7562088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A0BA746-EC25-79B9-2259-4C2E3BDA4E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6800" y="2807208"/>
            <a:ext cx="2880360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74E51966-CD5C-FED8-5B71-58FC2F00A1E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49056" y="3593592"/>
            <a:ext cx="2880360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EF3C4D-467B-D42F-DF18-AB27AEACC8BA}"/>
              </a:ext>
            </a:extLst>
          </p:cNvPr>
          <p:cNvCxnSpPr>
            <a:cxnSpLocks/>
          </p:cNvCxnSpPr>
          <p:nvPr userDrawn="1"/>
        </p:nvCxnSpPr>
        <p:spPr>
          <a:xfrm flipH="1">
            <a:off x="8759952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9">
            <a:extLst>
              <a:ext uri="{FF2B5EF4-FFF2-40B4-BE49-F238E27FC236}">
                <a16:creationId xmlns:a16="http://schemas.microsoft.com/office/drawing/2014/main" id="{4E8BB561-0E6A-FD7A-3855-CC88AE16FB4F}"/>
              </a:ext>
            </a:extLst>
          </p:cNvPr>
          <p:cNvSpPr/>
          <p:nvPr userDrawn="1"/>
        </p:nvSpPr>
        <p:spPr>
          <a:xfrm>
            <a:off x="0" y="6623632"/>
            <a:ext cx="2727248" cy="234368"/>
          </a:xfrm>
          <a:custGeom>
            <a:avLst/>
            <a:gdLst>
              <a:gd name="connsiteX0" fmla="*/ 0 w 2727248"/>
              <a:gd name="connsiteY0" fmla="*/ 0 h 234368"/>
              <a:gd name="connsiteX1" fmla="*/ 2727248 w 2727248"/>
              <a:gd name="connsiteY1" fmla="*/ 0 h 234368"/>
              <a:gd name="connsiteX2" fmla="*/ 2668656 w 2727248"/>
              <a:gd name="connsiteY2" fmla="*/ 234368 h 234368"/>
              <a:gd name="connsiteX3" fmla="*/ 0 w 2727248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8" h="234368">
                <a:moveTo>
                  <a:pt x="0" y="0"/>
                </a:moveTo>
                <a:lnTo>
                  <a:pt x="2727248" y="0"/>
                </a:lnTo>
                <a:lnTo>
                  <a:pt x="2668656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446DBB-9662-AAEC-749A-3EAD8439E26C}"/>
              </a:ext>
            </a:extLst>
          </p:cNvPr>
          <p:cNvSpPr/>
          <p:nvPr userDrawn="1"/>
        </p:nvSpPr>
        <p:spPr>
          <a:xfrm>
            <a:off x="11467858" y="0"/>
            <a:ext cx="724143" cy="2781540"/>
          </a:xfrm>
          <a:custGeom>
            <a:avLst/>
            <a:gdLst>
              <a:gd name="connsiteX0" fmla="*/ 40465 w 724143"/>
              <a:gd name="connsiteY0" fmla="*/ 0 h 2781540"/>
              <a:gd name="connsiteX1" fmla="*/ 724143 w 724143"/>
              <a:gd name="connsiteY1" fmla="*/ 2626109 h 2781540"/>
              <a:gd name="connsiteX2" fmla="*/ 724143 w 724143"/>
              <a:gd name="connsiteY2" fmla="*/ 2781540 h 2781540"/>
              <a:gd name="connsiteX3" fmla="*/ 0 w 724143"/>
              <a:gd name="connsiteY3" fmla="*/ 1 h 278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143" h="2781540">
                <a:moveTo>
                  <a:pt x="40465" y="0"/>
                </a:moveTo>
                <a:lnTo>
                  <a:pt x="724143" y="2626109"/>
                </a:lnTo>
                <a:lnTo>
                  <a:pt x="724143" y="278154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8310CE5-2A39-2530-08AF-511445443A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78940" cy="6858000"/>
          </a:xfrm>
          <a:custGeom>
            <a:avLst/>
            <a:gdLst>
              <a:gd name="connsiteX0" fmla="*/ 699082 w 5978940"/>
              <a:gd name="connsiteY0" fmla="*/ 0 h 6858000"/>
              <a:gd name="connsiteX1" fmla="*/ 5978940 w 5978940"/>
              <a:gd name="connsiteY1" fmla="*/ 0 h 6858000"/>
              <a:gd name="connsiteX2" fmla="*/ 4264440 w 5978940"/>
              <a:gd name="connsiteY2" fmla="*/ 6858000 h 6858000"/>
              <a:gd name="connsiteX3" fmla="*/ 852439 w 5978940"/>
              <a:gd name="connsiteY3" fmla="*/ 6858000 h 6858000"/>
              <a:gd name="connsiteX4" fmla="*/ 1050 w 5978940"/>
              <a:gd name="connsiteY4" fmla="*/ 3452446 h 6858000"/>
              <a:gd name="connsiteX5" fmla="*/ 0 w 5978940"/>
              <a:gd name="connsiteY5" fmla="*/ 3452446 h 6858000"/>
              <a:gd name="connsiteX6" fmla="*/ 0 w 5978940"/>
              <a:gd name="connsiteY6" fmla="*/ 27963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8940" h="6858000">
                <a:moveTo>
                  <a:pt x="699082" y="0"/>
                </a:moveTo>
                <a:lnTo>
                  <a:pt x="5978940" y="0"/>
                </a:lnTo>
                <a:lnTo>
                  <a:pt x="4264440" y="6858000"/>
                </a:lnTo>
                <a:lnTo>
                  <a:pt x="852439" y="6858000"/>
                </a:lnTo>
                <a:lnTo>
                  <a:pt x="1050" y="3452446"/>
                </a:lnTo>
                <a:lnTo>
                  <a:pt x="0" y="3452446"/>
                </a:lnTo>
                <a:lnTo>
                  <a:pt x="0" y="279632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31720"/>
            <a:ext cx="5897880" cy="676656"/>
          </a:xfrm>
        </p:spPr>
        <p:txBody>
          <a:bodyPr lIns="0" tIns="0" rIns="0" bIns="0" anchor="t">
            <a:noAutofit/>
          </a:bodyPr>
          <a:lstStyle>
            <a:lvl1pPr algn="r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826EA2-1F85-8AB9-0C2A-E95F5E3AA2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62672" y="1143000"/>
            <a:ext cx="3694176" cy="4572000"/>
          </a:xfrm>
        </p:spPr>
        <p:txBody>
          <a:bodyPr anchor="ctr"/>
          <a:lstStyle>
            <a:lvl1pPr marL="0" indent="0">
              <a:lnSpc>
                <a:spcPct val="150000"/>
              </a:lnSpc>
              <a:buFont typeface="Courier New" panose="02070309020205020404" pitchFamily="49" charset="0"/>
              <a:buNone/>
              <a:defRPr sz="1800" b="0" cap="none" baseline="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0D53C6-746B-0B30-1EA2-115506B5F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3099816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3867912"/>
            <a:ext cx="516636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99A1EBC8-5BEE-A0E4-B56E-C4544BE8FFC6}"/>
              </a:ext>
            </a:extLst>
          </p:cNvPr>
          <p:cNvSpPr/>
          <p:nvPr userDrawn="1"/>
        </p:nvSpPr>
        <p:spPr>
          <a:xfrm flipV="1">
            <a:off x="0" y="3452446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5307491-23CE-8355-10C4-42A34B90B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440" y="54864"/>
            <a:ext cx="6766560" cy="685800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75000"/>
              </a:lnSpc>
              <a:spcBef>
                <a:spcPts val="0"/>
              </a:spcBef>
              <a:buNone/>
              <a:defRPr sz="8800" b="1" cap="all" baseline="0">
                <a:ln w="34925">
                  <a:solidFill>
                    <a:schemeClr val="accent6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21A0C3-CA91-989A-C39F-D68CE4FD47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60090" y="0"/>
            <a:ext cx="7331911" cy="6857997"/>
          </a:xfrm>
          <a:custGeom>
            <a:avLst/>
            <a:gdLst>
              <a:gd name="connsiteX0" fmla="*/ 957944 w 7331911"/>
              <a:gd name="connsiteY0" fmla="*/ 0 h 6857997"/>
              <a:gd name="connsiteX1" fmla="*/ 3277866 w 7331911"/>
              <a:gd name="connsiteY1" fmla="*/ 0 h 6857997"/>
              <a:gd name="connsiteX2" fmla="*/ 7331911 w 7331911"/>
              <a:gd name="connsiteY2" fmla="*/ 3174840 h 6857997"/>
              <a:gd name="connsiteX3" fmla="*/ 7331911 w 7331911"/>
              <a:gd name="connsiteY3" fmla="*/ 4249156 h 6857997"/>
              <a:gd name="connsiteX4" fmla="*/ 926985 w 7331911"/>
              <a:gd name="connsiteY4" fmla="*/ 6857997 h 6857997"/>
              <a:gd name="connsiteX5" fmla="*/ 0 w 7331911"/>
              <a:gd name="connsiteY5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1911" h="6857997">
                <a:moveTo>
                  <a:pt x="957944" y="0"/>
                </a:moveTo>
                <a:lnTo>
                  <a:pt x="3277866" y="0"/>
                </a:lnTo>
                <a:lnTo>
                  <a:pt x="7331911" y="3174840"/>
                </a:lnTo>
                <a:lnTo>
                  <a:pt x="7331911" y="4249156"/>
                </a:lnTo>
                <a:lnTo>
                  <a:pt x="926985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B3A20D7-F413-446F-855D-2CD7B20EE777}"/>
              </a:ext>
            </a:extLst>
          </p:cNvPr>
          <p:cNvSpPr/>
          <p:nvPr userDrawn="1"/>
        </p:nvSpPr>
        <p:spPr>
          <a:xfrm>
            <a:off x="0" y="6639674"/>
            <a:ext cx="2989300" cy="234368"/>
          </a:xfrm>
          <a:custGeom>
            <a:avLst/>
            <a:gdLst>
              <a:gd name="connsiteX0" fmla="*/ 0 w 2989300"/>
              <a:gd name="connsiteY0" fmla="*/ 0 h 234368"/>
              <a:gd name="connsiteX1" fmla="*/ 2989300 w 2989300"/>
              <a:gd name="connsiteY1" fmla="*/ 0 h 234368"/>
              <a:gd name="connsiteX2" fmla="*/ 2930708 w 2989300"/>
              <a:gd name="connsiteY2" fmla="*/ 234368 h 234368"/>
              <a:gd name="connsiteX3" fmla="*/ 0 w 2989300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00" h="234368">
                <a:moveTo>
                  <a:pt x="0" y="0"/>
                </a:moveTo>
                <a:lnTo>
                  <a:pt x="2989300" y="0"/>
                </a:lnTo>
                <a:lnTo>
                  <a:pt x="2930708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1636776"/>
            <a:ext cx="6044184" cy="896112"/>
          </a:xfrm>
        </p:spPr>
        <p:txBody>
          <a:bodyPr lIns="0" tIns="0" rIns="0" bIns="0" anchor="t">
            <a:noAutofit/>
          </a:bodyPr>
          <a:lstStyle>
            <a:lvl1pPr algn="l">
              <a:defRPr sz="5500" cap="all" spc="200" baseline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926080"/>
            <a:ext cx="5559552" cy="1399032"/>
          </a:xfrm>
        </p:spPr>
        <p:txBody>
          <a:bodyPr lIns="0" tIns="45720" rIns="0" bIns="0">
            <a:noAutofit/>
          </a:bodyPr>
          <a:lstStyle>
            <a:lvl1pPr marL="0" indent="0" algn="l"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50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62089F5-4CC6-7B48-8855-8BEEDF5B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9139" y="6176963"/>
            <a:ext cx="389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r>
              <a:rPr lang="en-US"/>
              <a:t>Fitness Presentation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0D905E-F05F-ACBD-3A07-3A060DE9C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359" y="6176963"/>
            <a:ext cx="440851" cy="365125"/>
          </a:xfrm>
          <a:prstGeom prst="rect">
            <a:avLst/>
          </a:prstGeom>
        </p:spPr>
        <p:txBody>
          <a:bodyPr anchor="ctr"/>
          <a:lstStyle>
            <a:lvl1pPr algn="l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B3268-9759-AA4D-E54F-C236EB2FC6E3}"/>
              </a:ext>
            </a:extLst>
          </p:cNvPr>
          <p:cNvCxnSpPr>
            <a:cxnSpLocks/>
          </p:cNvCxnSpPr>
          <p:nvPr userDrawn="1"/>
        </p:nvCxnSpPr>
        <p:spPr>
          <a:xfrm>
            <a:off x="11067254" y="6194933"/>
            <a:ext cx="0" cy="3291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89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374-C511-14CB-4BF8-849B3C4C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96DCE-D24B-2D8F-5484-946955CDB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101A-9050-5D45-B689-71FFD31FF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94ABE7A0-3CFC-F12D-2579-E8FF93C526CD}"/>
              </a:ext>
            </a:extLst>
          </p:cNvPr>
          <p:cNvSpPr/>
          <p:nvPr userDrawn="1"/>
        </p:nvSpPr>
        <p:spPr>
          <a:xfrm>
            <a:off x="0" y="6639674"/>
            <a:ext cx="2989300" cy="234368"/>
          </a:xfrm>
          <a:custGeom>
            <a:avLst/>
            <a:gdLst>
              <a:gd name="connsiteX0" fmla="*/ 0 w 2989300"/>
              <a:gd name="connsiteY0" fmla="*/ 0 h 234368"/>
              <a:gd name="connsiteX1" fmla="*/ 2989300 w 2989300"/>
              <a:gd name="connsiteY1" fmla="*/ 0 h 234368"/>
              <a:gd name="connsiteX2" fmla="*/ 2930708 w 2989300"/>
              <a:gd name="connsiteY2" fmla="*/ 234368 h 234368"/>
              <a:gd name="connsiteX3" fmla="*/ 0 w 2989300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00" h="234368">
                <a:moveTo>
                  <a:pt x="0" y="0"/>
                </a:moveTo>
                <a:lnTo>
                  <a:pt x="2989300" y="0"/>
                </a:lnTo>
                <a:lnTo>
                  <a:pt x="2930708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3301F7-314A-C29D-A6E0-03C794979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278745" cy="6858000"/>
          </a:xfrm>
          <a:custGeom>
            <a:avLst/>
            <a:gdLst>
              <a:gd name="connsiteX0" fmla="*/ 0 w 5278745"/>
              <a:gd name="connsiteY0" fmla="*/ 0 h 6858000"/>
              <a:gd name="connsiteX1" fmla="*/ 5278745 w 5278745"/>
              <a:gd name="connsiteY1" fmla="*/ 0 h 6858000"/>
              <a:gd name="connsiteX2" fmla="*/ 3564245 w 5278745"/>
              <a:gd name="connsiteY2" fmla="*/ 6858000 h 6858000"/>
              <a:gd name="connsiteX3" fmla="*/ 0 w 52787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745" h="6858000">
                <a:moveTo>
                  <a:pt x="0" y="0"/>
                </a:moveTo>
                <a:lnTo>
                  <a:pt x="5278745" y="0"/>
                </a:lnTo>
                <a:lnTo>
                  <a:pt x="356424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31720"/>
            <a:ext cx="5897880" cy="676656"/>
          </a:xfrm>
        </p:spPr>
        <p:txBody>
          <a:bodyPr lIns="0" tIns="0" rIns="0" bIns="0" anchor="t">
            <a:noAutofit/>
          </a:bodyPr>
          <a:lstStyle>
            <a:lvl1pPr algn="r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9AD42A94-63C2-F534-3DE1-C4825E7AF573}"/>
              </a:ext>
            </a:extLst>
          </p:cNvPr>
          <p:cNvSpPr/>
          <p:nvPr userDrawn="1"/>
        </p:nvSpPr>
        <p:spPr>
          <a:xfrm flipH="1">
            <a:off x="11346057" y="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826EA2-1F85-8AB9-0C2A-E95F5E3AA2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62672" y="1042416"/>
            <a:ext cx="3922776" cy="4800600"/>
          </a:xfrm>
        </p:spPr>
        <p:txBody>
          <a:bodyPr anchor="ctr"/>
          <a:lstStyle>
            <a:lvl1pPr>
              <a:lnSpc>
                <a:spcPct val="100000"/>
              </a:lnSpc>
              <a:defRPr sz="2400" b="1" cap="all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0D53C6-746B-0B30-1EA2-115506B5F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3099816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3867912"/>
            <a:ext cx="516636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86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c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79471B-A388-2175-4C67-D1DD7416506D}"/>
              </a:ext>
            </a:extLst>
          </p:cNvPr>
          <p:cNvSpPr/>
          <p:nvPr userDrawn="1"/>
        </p:nvSpPr>
        <p:spPr>
          <a:xfrm>
            <a:off x="6873392" y="2"/>
            <a:ext cx="5318607" cy="6858001"/>
          </a:xfrm>
          <a:custGeom>
            <a:avLst/>
            <a:gdLst>
              <a:gd name="connsiteX0" fmla="*/ 1764372 w 5318607"/>
              <a:gd name="connsiteY0" fmla="*/ 0 h 6858001"/>
              <a:gd name="connsiteX1" fmla="*/ 5318607 w 5318607"/>
              <a:gd name="connsiteY1" fmla="*/ 1021461 h 6858001"/>
              <a:gd name="connsiteX2" fmla="*/ 5318607 w 5318607"/>
              <a:gd name="connsiteY2" fmla="*/ 1066085 h 6858001"/>
              <a:gd name="connsiteX3" fmla="*/ 1609106 w 5318607"/>
              <a:gd name="connsiteY3" fmla="*/ 0 h 6858001"/>
              <a:gd name="connsiteX4" fmla="*/ 0 w 5318607"/>
              <a:gd name="connsiteY4" fmla="*/ 0 h 6858001"/>
              <a:gd name="connsiteX5" fmla="*/ 40313 w 5318607"/>
              <a:gd name="connsiteY5" fmla="*/ 0 h 6858001"/>
              <a:gd name="connsiteX6" fmla="*/ 1716967 w 5318607"/>
              <a:gd name="connsiteY6" fmla="*/ 6858000 h 6858001"/>
              <a:gd name="connsiteX7" fmla="*/ 1676653 w 5318607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8607" h="6858001">
                <a:moveTo>
                  <a:pt x="1764372" y="0"/>
                </a:moveTo>
                <a:lnTo>
                  <a:pt x="5318607" y="1021461"/>
                </a:lnTo>
                <a:lnTo>
                  <a:pt x="5318607" y="1066085"/>
                </a:lnTo>
                <a:lnTo>
                  <a:pt x="1609106" y="0"/>
                </a:lnTo>
                <a:close/>
                <a:moveTo>
                  <a:pt x="0" y="0"/>
                </a:moveTo>
                <a:lnTo>
                  <a:pt x="40313" y="0"/>
                </a:lnTo>
                <a:lnTo>
                  <a:pt x="1716967" y="6858000"/>
                </a:lnTo>
                <a:lnTo>
                  <a:pt x="1676653" y="6858001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02B252-A09D-765B-4015-B04E32D9A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9139" y="6176963"/>
            <a:ext cx="389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r>
              <a:rPr lang="en-US"/>
              <a:t>Fitness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071A5B-063E-2EE8-9B8E-AFA6D65DE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359" y="6176963"/>
            <a:ext cx="440851" cy="365125"/>
          </a:xfrm>
          <a:prstGeom prst="rect">
            <a:avLst/>
          </a:prstGeom>
        </p:spPr>
        <p:txBody>
          <a:bodyPr anchor="ctr"/>
          <a:lstStyle>
            <a:lvl1pPr algn="l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9AF36A9-8E12-F285-BA65-FD9E2D57489C}"/>
              </a:ext>
            </a:extLst>
          </p:cNvPr>
          <p:cNvSpPr/>
          <p:nvPr userDrawn="1"/>
        </p:nvSpPr>
        <p:spPr>
          <a:xfrm rot="16200000">
            <a:off x="1285350" y="471435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281A98B-23A2-F25E-454B-873DC210C0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8524" y="0"/>
            <a:ext cx="5213477" cy="6858000"/>
          </a:xfrm>
          <a:custGeom>
            <a:avLst/>
            <a:gdLst>
              <a:gd name="connsiteX0" fmla="*/ 0 w 5213477"/>
              <a:gd name="connsiteY0" fmla="*/ 0 h 6858000"/>
              <a:gd name="connsiteX1" fmla="*/ 1268595 w 5213477"/>
              <a:gd name="connsiteY1" fmla="*/ 0 h 6858000"/>
              <a:gd name="connsiteX2" fmla="*/ 5213477 w 5213477"/>
              <a:gd name="connsiteY2" fmla="*/ 1133731 h 6858000"/>
              <a:gd name="connsiteX3" fmla="*/ 5213477 w 5213477"/>
              <a:gd name="connsiteY3" fmla="*/ 5245005 h 6858000"/>
              <a:gd name="connsiteX4" fmla="*/ 3534514 w 5213477"/>
              <a:gd name="connsiteY4" fmla="*/ 6858000 h 6858000"/>
              <a:gd name="connsiteX5" fmla="*/ 1676654 w 521347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477" h="6858000">
                <a:moveTo>
                  <a:pt x="0" y="0"/>
                </a:moveTo>
                <a:lnTo>
                  <a:pt x="1268595" y="0"/>
                </a:lnTo>
                <a:lnTo>
                  <a:pt x="5213477" y="1133731"/>
                </a:lnTo>
                <a:lnTo>
                  <a:pt x="5213477" y="5245005"/>
                </a:lnTo>
                <a:lnTo>
                  <a:pt x="3534514" y="6858000"/>
                </a:lnTo>
                <a:lnTo>
                  <a:pt x="1676654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460C4E-6B86-CA07-B86E-313F497C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54864"/>
            <a:ext cx="6345936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B4F1EE02-01B2-B1A7-8C1D-93337F4EEB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5840" y="713232"/>
            <a:ext cx="5971032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91923A78-A1D5-B419-C2EC-74FF8A4326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4752" y="1481328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6E0B67-C7F9-39E3-8641-110D8CC201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9032" y="2724912"/>
            <a:ext cx="3922776" cy="29443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D11785-AC9A-022B-D5A2-883AA0782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440" y="54864"/>
            <a:ext cx="6766560" cy="6858000"/>
          </a:xfrm>
          <a:custGeom>
            <a:avLst/>
            <a:gdLst>
              <a:gd name="connsiteX0" fmla="*/ 0 w 6766560"/>
              <a:gd name="connsiteY0" fmla="*/ 0 h 6858000"/>
              <a:gd name="connsiteX1" fmla="*/ 6766560 w 6766560"/>
              <a:gd name="connsiteY1" fmla="*/ 0 h 6858000"/>
              <a:gd name="connsiteX2" fmla="*/ 6766560 w 6766560"/>
              <a:gd name="connsiteY2" fmla="*/ 6858000 h 6858000"/>
              <a:gd name="connsiteX3" fmla="*/ 0 w 6766560"/>
              <a:gd name="connsiteY3" fmla="*/ 6858000 h 6858000"/>
              <a:gd name="connsiteX4" fmla="*/ 0 w 6766560"/>
              <a:gd name="connsiteY4" fmla="*/ 6803136 h 6858000"/>
              <a:gd name="connsiteX5" fmla="*/ 2240742 w 6766560"/>
              <a:gd name="connsiteY5" fmla="*/ 6803136 h 6858000"/>
              <a:gd name="connsiteX6" fmla="*/ 2299334 w 6766560"/>
              <a:gd name="connsiteY6" fmla="*/ 6568768 h 6858000"/>
              <a:gd name="connsiteX7" fmla="*/ 0 w 6766560"/>
              <a:gd name="connsiteY7" fmla="*/ 65687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6560" h="6858000">
                <a:moveTo>
                  <a:pt x="0" y="0"/>
                </a:moveTo>
                <a:lnTo>
                  <a:pt x="6766560" y="0"/>
                </a:lnTo>
                <a:lnTo>
                  <a:pt x="6766560" y="6858000"/>
                </a:lnTo>
                <a:lnTo>
                  <a:pt x="0" y="6858000"/>
                </a:lnTo>
                <a:lnTo>
                  <a:pt x="0" y="6803136"/>
                </a:lnTo>
                <a:lnTo>
                  <a:pt x="2240742" y="6803136"/>
                </a:lnTo>
                <a:lnTo>
                  <a:pt x="2299334" y="6568768"/>
                </a:lnTo>
                <a:lnTo>
                  <a:pt x="0" y="6568768"/>
                </a:lnTo>
                <a:close/>
              </a:path>
            </a:pathLst>
          </a:custGeom>
        </p:spPr>
        <p:txBody>
          <a:bodyPr wrap="square" lIns="0" tIns="0" rIns="0" bIns="0" anchor="t">
            <a:noAutofit/>
          </a:bodyPr>
          <a:lstStyle>
            <a:lvl1pPr marL="0" indent="0" algn="r">
              <a:lnSpc>
                <a:spcPct val="75000"/>
              </a:lnSpc>
              <a:spcBef>
                <a:spcPts val="0"/>
              </a:spcBef>
              <a:buNone/>
              <a:defRPr sz="8800" b="1" cap="all" baseline="0">
                <a:ln w="34925">
                  <a:solidFill>
                    <a:schemeClr val="accent6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1EF2190-F8C4-3961-DBA7-5C1A52B28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35210" y="0"/>
            <a:ext cx="6994357" cy="6857997"/>
          </a:xfrm>
          <a:custGeom>
            <a:avLst/>
            <a:gdLst>
              <a:gd name="connsiteX0" fmla="*/ 1714499 w 6994357"/>
              <a:gd name="connsiteY0" fmla="*/ 0 h 6857997"/>
              <a:gd name="connsiteX1" fmla="*/ 6994357 w 6994357"/>
              <a:gd name="connsiteY1" fmla="*/ 0 h 6857997"/>
              <a:gd name="connsiteX2" fmla="*/ 5279858 w 6994357"/>
              <a:gd name="connsiteY2" fmla="*/ 6857997 h 6857997"/>
              <a:gd name="connsiteX3" fmla="*/ 3730973 w 6994357"/>
              <a:gd name="connsiteY3" fmla="*/ 6857997 h 6857997"/>
              <a:gd name="connsiteX4" fmla="*/ 3789564 w 6994357"/>
              <a:gd name="connsiteY4" fmla="*/ 6623632 h 6857997"/>
              <a:gd name="connsiteX5" fmla="*/ 649198 w 6994357"/>
              <a:gd name="connsiteY5" fmla="*/ 6623632 h 6857997"/>
              <a:gd name="connsiteX6" fmla="*/ 590607 w 6994357"/>
              <a:gd name="connsiteY6" fmla="*/ 6857997 h 6857997"/>
              <a:gd name="connsiteX7" fmla="*/ 0 w 6994357"/>
              <a:gd name="connsiteY7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4357" h="6857997">
                <a:moveTo>
                  <a:pt x="1714499" y="0"/>
                </a:moveTo>
                <a:lnTo>
                  <a:pt x="6994357" y="0"/>
                </a:lnTo>
                <a:lnTo>
                  <a:pt x="5279858" y="6857997"/>
                </a:lnTo>
                <a:lnTo>
                  <a:pt x="3730973" y="6857997"/>
                </a:lnTo>
                <a:lnTo>
                  <a:pt x="3789564" y="6623632"/>
                </a:lnTo>
                <a:lnTo>
                  <a:pt x="649198" y="6623632"/>
                </a:lnTo>
                <a:lnTo>
                  <a:pt x="590607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1636776"/>
            <a:ext cx="6044184" cy="2743200"/>
          </a:xfrm>
        </p:spPr>
        <p:txBody>
          <a:bodyPr lIns="0" tIns="0" rIns="0" bIns="0" anchor="t">
            <a:noAutofit/>
          </a:bodyPr>
          <a:lstStyle>
            <a:lvl1pPr algn="l">
              <a:defRPr sz="5500" cap="all" spc="200" baseline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4654296"/>
            <a:ext cx="5504688" cy="1545336"/>
          </a:xfrm>
        </p:spPr>
        <p:txBody>
          <a:bodyPr lIns="0" tIns="45720" rIns="0" bIns="0">
            <a:noAutofit/>
          </a:bodyPr>
          <a:lstStyle>
            <a:lvl1pPr marL="0" indent="0" algn="l"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8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731E-CED9-840B-1719-42D1BEAA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474720"/>
            <a:ext cx="5468112" cy="1444752"/>
          </a:xfrm>
        </p:spPr>
        <p:txBody>
          <a:bodyPr lIns="0" tIns="0" rIns="0" bIns="0" anchor="t">
            <a:noAutofit/>
          </a:bodyPr>
          <a:lstStyle>
            <a:lvl1pPr>
              <a:defRPr sz="5500" b="1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848C7-D26F-AC1D-FEED-959297BAE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D6191-24BB-B445-814B-022367D33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17CCD23D-9FBE-BCA1-7BD4-A558E8A2AA7F}"/>
              </a:ext>
            </a:extLst>
          </p:cNvPr>
          <p:cNvSpPr/>
          <p:nvPr userDrawn="1"/>
        </p:nvSpPr>
        <p:spPr>
          <a:xfrm rot="5400000" flipH="1" flipV="1">
            <a:off x="1285350" y="471435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137255-CD95-C6F3-3F34-268CCCFDED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73952" y="512064"/>
            <a:ext cx="5394960" cy="5358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3E03FB2-A36A-C4BC-D32C-C9D79FA13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1938528"/>
            <a:ext cx="5468112" cy="14447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9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FF52DA-D268-8BCB-C72B-0C57ED703C12}"/>
              </a:ext>
            </a:extLst>
          </p:cNvPr>
          <p:cNvSpPr/>
          <p:nvPr userDrawn="1"/>
        </p:nvSpPr>
        <p:spPr>
          <a:xfrm rot="16200000" flipH="1" flipV="1">
            <a:off x="10066638" y="-1294752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8F2478-FF44-9B20-A176-F2CC3225E2FC}"/>
              </a:ext>
            </a:extLst>
          </p:cNvPr>
          <p:cNvSpPr/>
          <p:nvPr userDrawn="1"/>
        </p:nvSpPr>
        <p:spPr>
          <a:xfrm>
            <a:off x="1" y="5678455"/>
            <a:ext cx="4824683" cy="1179545"/>
          </a:xfrm>
          <a:custGeom>
            <a:avLst/>
            <a:gdLst>
              <a:gd name="connsiteX0" fmla="*/ 0 w 4824683"/>
              <a:gd name="connsiteY0" fmla="*/ 0 h 1179545"/>
              <a:gd name="connsiteX1" fmla="*/ 4824683 w 4824683"/>
              <a:gd name="connsiteY1" fmla="*/ 1179545 h 1179545"/>
              <a:gd name="connsiteX2" fmla="*/ 4659791 w 4824683"/>
              <a:gd name="connsiteY2" fmla="*/ 1179545 h 1179545"/>
              <a:gd name="connsiteX3" fmla="*/ 0 w 4824683"/>
              <a:gd name="connsiteY3" fmla="*/ 40314 h 117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683" h="1179545">
                <a:moveTo>
                  <a:pt x="0" y="0"/>
                </a:moveTo>
                <a:lnTo>
                  <a:pt x="4824683" y="1179545"/>
                </a:lnTo>
                <a:lnTo>
                  <a:pt x="4659791" y="1179545"/>
                </a:lnTo>
                <a:lnTo>
                  <a:pt x="0" y="40314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6F6DEC-A2BE-0211-54C4-9073E7CED16A}"/>
              </a:ext>
            </a:extLst>
          </p:cNvPr>
          <p:cNvSpPr/>
          <p:nvPr userDrawn="1"/>
        </p:nvSpPr>
        <p:spPr>
          <a:xfrm>
            <a:off x="0" y="0"/>
            <a:ext cx="776325" cy="3175394"/>
          </a:xfrm>
          <a:custGeom>
            <a:avLst/>
            <a:gdLst>
              <a:gd name="connsiteX0" fmla="*/ 736011 w 776325"/>
              <a:gd name="connsiteY0" fmla="*/ 0 h 3175394"/>
              <a:gd name="connsiteX1" fmla="*/ 776325 w 776325"/>
              <a:gd name="connsiteY1" fmla="*/ 0 h 3175394"/>
              <a:gd name="connsiteX2" fmla="*/ 0 w 776325"/>
              <a:gd name="connsiteY2" fmla="*/ 3175394 h 3175394"/>
              <a:gd name="connsiteX3" fmla="*/ 0 w 776325"/>
              <a:gd name="connsiteY3" fmla="*/ 3010498 h 317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325" h="3175394">
                <a:moveTo>
                  <a:pt x="736011" y="0"/>
                </a:moveTo>
                <a:lnTo>
                  <a:pt x="776325" y="0"/>
                </a:lnTo>
                <a:lnTo>
                  <a:pt x="0" y="3175394"/>
                </a:lnTo>
                <a:lnTo>
                  <a:pt x="0" y="3010498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731E-CED9-840B-1719-42D1BEAA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429000"/>
            <a:ext cx="4572000" cy="676656"/>
          </a:xfrm>
        </p:spPr>
        <p:txBody>
          <a:bodyPr lIns="0" tIns="0" rIns="0" bIns="0" anchor="t">
            <a:noAutofit/>
          </a:bodyPr>
          <a:lstStyle>
            <a:lvl1pPr>
              <a:defRPr sz="5500" b="1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848C7-D26F-AC1D-FEED-959297BAE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D6191-24BB-B445-814B-022367D33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137255-CD95-C6F3-3F34-268CCCFDED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03520" y="1234440"/>
            <a:ext cx="6281928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3E03FB2-A36A-C4BC-D32C-C9D79FA13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2587752"/>
            <a:ext cx="457200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4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EBD92-1C41-6D85-3E82-EAA34BEB43AA}"/>
              </a:ext>
            </a:extLst>
          </p:cNvPr>
          <p:cNvCxnSpPr>
            <a:cxnSpLocks/>
          </p:cNvCxnSpPr>
          <p:nvPr/>
        </p:nvCxnSpPr>
        <p:spPr>
          <a:xfrm>
            <a:off x="198783" y="-1"/>
            <a:ext cx="1400619" cy="68580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3F7AD-ADD7-0F77-7DD9-738EA16C1158}"/>
              </a:ext>
            </a:extLst>
          </p:cNvPr>
          <p:cNvCxnSpPr>
            <a:cxnSpLocks/>
          </p:cNvCxnSpPr>
          <p:nvPr/>
        </p:nvCxnSpPr>
        <p:spPr>
          <a:xfrm flipV="1">
            <a:off x="-41350" y="-1"/>
            <a:ext cx="3905034" cy="302149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236170-F5BA-8DBF-9253-ADD639CD9680}"/>
              </a:ext>
            </a:extLst>
          </p:cNvPr>
          <p:cNvCxnSpPr>
            <a:cxnSpLocks/>
          </p:cNvCxnSpPr>
          <p:nvPr/>
        </p:nvCxnSpPr>
        <p:spPr>
          <a:xfrm flipV="1">
            <a:off x="8567307" y="3556215"/>
            <a:ext cx="3635673" cy="33017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BC246A-C926-C74B-144A-A22102636CDD}"/>
              </a:ext>
            </a:extLst>
          </p:cNvPr>
          <p:cNvCxnSpPr>
            <a:cxnSpLocks/>
          </p:cNvCxnSpPr>
          <p:nvPr/>
        </p:nvCxnSpPr>
        <p:spPr>
          <a:xfrm>
            <a:off x="-41350" y="5074694"/>
            <a:ext cx="4540685" cy="17833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238B8-F8BC-E02D-82F6-C32EA1C25B03}"/>
              </a:ext>
            </a:extLst>
          </p:cNvPr>
          <p:cNvCxnSpPr>
            <a:cxnSpLocks/>
          </p:cNvCxnSpPr>
          <p:nvPr/>
        </p:nvCxnSpPr>
        <p:spPr>
          <a:xfrm>
            <a:off x="10758601" y="-1"/>
            <a:ext cx="1026368" cy="68580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87E33-E292-84DB-CFC5-037767DED5E7}"/>
              </a:ext>
            </a:extLst>
          </p:cNvPr>
          <p:cNvCxnSpPr>
            <a:cxnSpLocks/>
          </p:cNvCxnSpPr>
          <p:nvPr/>
        </p:nvCxnSpPr>
        <p:spPr>
          <a:xfrm>
            <a:off x="8116008" y="-1"/>
            <a:ext cx="4086972" cy="139147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E7118C-0FB4-0CF3-538A-23903573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1591056"/>
            <a:ext cx="8055864" cy="3127248"/>
          </a:xfrm>
        </p:spPr>
        <p:txBody>
          <a:bodyPr lIns="0" tIns="0" rIns="0" bIns="0" anchor="t">
            <a:noAutofit/>
          </a:bodyPr>
          <a:lstStyle>
            <a:lvl1pPr algn="ctr">
              <a:defRPr sz="5500" baseline="0">
                <a:ln w="15875">
                  <a:solidFill>
                    <a:schemeClr val="accent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Graphic 6" descr="Open quotation mark outline">
            <a:extLst>
              <a:ext uri="{FF2B5EF4-FFF2-40B4-BE49-F238E27FC236}">
                <a16:creationId xmlns:a16="http://schemas.microsoft.com/office/drawing/2014/main" id="{827EAF0A-A165-45C2-7F1B-61B5C38C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75" y="-1"/>
            <a:ext cx="1602058" cy="1592765"/>
          </a:xfrm>
          <a:prstGeom prst="rect">
            <a:avLst/>
          </a:prstGeom>
        </p:spPr>
      </p:pic>
      <p:pic>
        <p:nvPicPr>
          <p:cNvPr id="13" name="Graphic 6" descr="Open quotation mark outline">
            <a:extLst>
              <a:ext uri="{FF2B5EF4-FFF2-40B4-BE49-F238E27FC236}">
                <a16:creationId xmlns:a16="http://schemas.microsoft.com/office/drawing/2014/main" id="{1B0A1E52-4B54-E702-39EA-2FDB431230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23068" y="5190808"/>
            <a:ext cx="1602058" cy="159276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155AF48D-93E9-E6EC-EAC5-B732F28C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0904" y="4727448"/>
            <a:ext cx="6766560" cy="159105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57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131924-67CB-28AA-2CD5-687CBCB44E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506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2FAB-5DFD-93F0-4BFE-135A8C33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13232"/>
            <a:ext cx="5468112" cy="1435608"/>
          </a:xfrm>
        </p:spPr>
        <p:txBody>
          <a:bodyPr lIns="0" tIns="0" rIns="0" bIns="0" anchor="t">
            <a:noAutofit/>
          </a:bodyPr>
          <a:lstStyle>
            <a:lvl1pPr>
              <a:defRPr sz="5500" cap="all" baseline="0">
                <a:ln w="158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E009C-9966-E783-9CB7-DEB9BFA17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623F-3EFD-A383-6EFD-529A7DF5F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F325E0F-FFBB-4476-43B8-9D2D928EFE7D}"/>
              </a:ext>
            </a:extLst>
          </p:cNvPr>
          <p:cNvSpPr/>
          <p:nvPr userDrawn="1"/>
        </p:nvSpPr>
        <p:spPr>
          <a:xfrm>
            <a:off x="6344362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4081149-7668-2C87-E43C-4412E70F4A91}"/>
              </a:ext>
            </a:extLst>
          </p:cNvPr>
          <p:cNvSpPr/>
          <p:nvPr userDrawn="1"/>
        </p:nvSpPr>
        <p:spPr>
          <a:xfrm>
            <a:off x="9189299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92E5EB0-A658-029E-D5D0-BCE1574A221C}"/>
              </a:ext>
            </a:extLst>
          </p:cNvPr>
          <p:cNvSpPr/>
          <p:nvPr userDrawn="1"/>
        </p:nvSpPr>
        <p:spPr>
          <a:xfrm>
            <a:off x="654488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41C4C8C-CA8B-DF1C-4CE4-72AA201276FD}"/>
              </a:ext>
            </a:extLst>
          </p:cNvPr>
          <p:cNvSpPr/>
          <p:nvPr userDrawn="1"/>
        </p:nvSpPr>
        <p:spPr>
          <a:xfrm>
            <a:off x="3499425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0C1AB6-97D1-A546-4CDB-581820C372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5391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551A569-6887-AF4A-69C0-04FEFAB0B4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8276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A43DE41-07D6-C365-F274-A56FE59E1C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81160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4C40CC6-4591-55BF-FD47-0E28F9C83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1792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450C7AB-27EC-6384-E4E4-3C73E497DB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792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F12C028-16B0-8E76-94E3-D70BAA13B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5576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9FC0685-4E19-6701-97D2-E725CD514D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5576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32DF73F-AB65-F574-3868-8473DFC2A7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9360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AE61294-AE0F-FD37-A192-24B9AED9E7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0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9811CA8-206B-8729-28D2-11B5F8275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53144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EC9E02F9-887E-4842-4BDD-DE7C0B25BA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53144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5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CD08B2E-1A27-1339-B056-40F503A020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8178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2FAB-5DFD-93F0-4BFE-135A8C33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13232"/>
            <a:ext cx="7260336" cy="1417320"/>
          </a:xfrm>
        </p:spPr>
        <p:txBody>
          <a:bodyPr lIns="0" tIns="0" rIns="0" bIns="0" anchor="t">
            <a:noAutofit/>
          </a:bodyPr>
          <a:lstStyle>
            <a:lvl1pPr>
              <a:defRPr sz="5500" cap="all" baseline="0">
                <a:ln w="158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E009C-9966-E783-9CB7-DEB9BFA17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623F-3EFD-A383-6EFD-529A7DF5F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5D11F-6341-A8CE-C7B8-E0D11689EC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7900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D408B46-3F0C-8348-6990-1A9B5E060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67622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E49EA0B6-BDA2-7C47-3BF4-B0183E16ED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7344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4C40CC6-4591-55BF-FD47-0E28F9C83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0936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450C7AB-27EC-6384-E4E4-3C73E497DB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F12C028-16B0-8E76-94E3-D70BAA13B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38728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9FC0685-4E19-6701-97D2-E725CD514D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38728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32DF73F-AB65-F574-3868-8473DFC2A7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46520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AE61294-AE0F-FD37-A192-24B9AED9E7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46520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9811CA8-206B-8729-28D2-11B5F8275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54312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EC9E02F9-887E-4842-4BDD-DE7C0B25BA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54312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F149B342-A3F4-6E89-B4C6-2B522C9BF03B}"/>
              </a:ext>
            </a:extLst>
          </p:cNvPr>
          <p:cNvSpPr/>
          <p:nvPr userDrawn="1"/>
        </p:nvSpPr>
        <p:spPr>
          <a:xfrm>
            <a:off x="7887809" y="-23198"/>
            <a:ext cx="3204758" cy="257567"/>
          </a:xfrm>
          <a:custGeom>
            <a:avLst/>
            <a:gdLst>
              <a:gd name="connsiteX0" fmla="*/ 64392 w 3204758"/>
              <a:gd name="connsiteY0" fmla="*/ 0 h 257567"/>
              <a:gd name="connsiteX1" fmla="*/ 3204758 w 3204758"/>
              <a:gd name="connsiteY1" fmla="*/ 0 h 257567"/>
              <a:gd name="connsiteX2" fmla="*/ 3140366 w 3204758"/>
              <a:gd name="connsiteY2" fmla="*/ 257567 h 257567"/>
              <a:gd name="connsiteX3" fmla="*/ 0 w 3204758"/>
              <a:gd name="connsiteY3" fmla="*/ 257567 h 25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4758" h="257567">
                <a:moveTo>
                  <a:pt x="64392" y="0"/>
                </a:moveTo>
                <a:lnTo>
                  <a:pt x="3204758" y="0"/>
                </a:lnTo>
                <a:lnTo>
                  <a:pt x="3140366" y="257567"/>
                </a:lnTo>
                <a:lnTo>
                  <a:pt x="0" y="2575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D447C9B3-7A22-F930-6CED-FB28EED0CCF5}"/>
              </a:ext>
            </a:extLst>
          </p:cNvPr>
          <p:cNvSpPr/>
          <p:nvPr userDrawn="1"/>
        </p:nvSpPr>
        <p:spPr>
          <a:xfrm>
            <a:off x="758082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972FF33-52A0-D38A-FAB1-FA692E78FBF1}"/>
              </a:ext>
            </a:extLst>
          </p:cNvPr>
          <p:cNvSpPr/>
          <p:nvPr userDrawn="1"/>
        </p:nvSpPr>
        <p:spPr>
          <a:xfrm>
            <a:off x="9487248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3F993CE-FEDE-89EE-7CD3-77BAA7847DC2}"/>
              </a:ext>
            </a:extLst>
          </p:cNvPr>
          <p:cNvSpPr/>
          <p:nvPr userDrawn="1"/>
        </p:nvSpPr>
        <p:spPr>
          <a:xfrm>
            <a:off x="6577526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E731F75-2A89-DA64-7A14-610DBF8F1ED8}"/>
              </a:ext>
            </a:extLst>
          </p:cNvPr>
          <p:cNvSpPr/>
          <p:nvPr userDrawn="1"/>
        </p:nvSpPr>
        <p:spPr>
          <a:xfrm>
            <a:off x="3667804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DCCA3906-052B-CF79-628E-5E0C081BE400}"/>
              </a:ext>
            </a:extLst>
          </p:cNvPr>
          <p:cNvSpPr/>
          <p:nvPr userDrawn="1"/>
        </p:nvSpPr>
        <p:spPr>
          <a:xfrm>
            <a:off x="758082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F9B6B24C-61B3-0F91-EC83-84A297108592}"/>
              </a:ext>
            </a:extLst>
          </p:cNvPr>
          <p:cNvSpPr/>
          <p:nvPr userDrawn="1"/>
        </p:nvSpPr>
        <p:spPr>
          <a:xfrm>
            <a:off x="9487248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7AC13754-D48E-AAF0-992F-594A4EE28D8B}"/>
              </a:ext>
            </a:extLst>
          </p:cNvPr>
          <p:cNvSpPr/>
          <p:nvPr userDrawn="1"/>
        </p:nvSpPr>
        <p:spPr>
          <a:xfrm>
            <a:off x="6577526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E82208D-CAFA-8B11-D4E8-2420C1CD863A}"/>
              </a:ext>
            </a:extLst>
          </p:cNvPr>
          <p:cNvSpPr/>
          <p:nvPr userDrawn="1"/>
        </p:nvSpPr>
        <p:spPr>
          <a:xfrm>
            <a:off x="3667804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6E7F0BA-340A-70F3-47FB-B6E9D8A7918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8178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E816629-DA97-E685-40F4-768F366FE6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757900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A23D1D51-C141-0DE8-9FCE-41630611B20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67622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91D06723-3EA9-1463-71BE-8359023D490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77344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EDB02667-75DD-3AE0-BAA1-B3515E86C74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0936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D81B39FB-4E49-BE59-87D4-1343901EDF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0936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DFDA8BE5-38C5-0AD5-D2AB-532AD3A1CD9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38728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4E6A6F4D-D8BD-0134-A96A-B5D1D8F75E9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38728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30335191-F108-1444-13A9-DC06A0504E5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46520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E34CD1B3-EC0A-2B8B-8E08-8F1D91C4499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46520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5D7C5E80-F9AA-4BCC-8155-925C1A6C80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354312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1">
            <a:extLst>
              <a:ext uri="{FF2B5EF4-FFF2-40B4-BE49-F238E27FC236}">
                <a16:creationId xmlns:a16="http://schemas.microsoft.com/office/drawing/2014/main" id="{BC33FAD1-3F22-5FE2-9A84-8D2BAE1B787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54312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4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381000"/>
            <a:ext cx="109842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790" y="1825625"/>
            <a:ext cx="5490210" cy="342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54BE-CF39-EF27-9D7B-11DB950D6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9139" y="6176963"/>
            <a:ext cx="389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 i="0" cap="all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r>
              <a:rPr lang="en-US"/>
              <a:t>Fitness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8B55D1-DE0D-79B9-9FE8-7294AFCC7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359" y="6176963"/>
            <a:ext cx="440851" cy="365125"/>
          </a:xfrm>
          <a:prstGeom prst="rect">
            <a:avLst/>
          </a:prstGeom>
        </p:spPr>
        <p:txBody>
          <a:bodyPr anchor="ctr"/>
          <a:lstStyle>
            <a:lvl1pPr algn="l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6C3A6-3F37-BCF0-303D-F127E0721BC0}"/>
              </a:ext>
            </a:extLst>
          </p:cNvPr>
          <p:cNvCxnSpPr>
            <a:cxnSpLocks/>
          </p:cNvCxnSpPr>
          <p:nvPr userDrawn="1"/>
        </p:nvCxnSpPr>
        <p:spPr>
          <a:xfrm>
            <a:off x="11067254" y="6194933"/>
            <a:ext cx="0" cy="3291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78" r:id="rId3"/>
    <p:sldLayoutId id="2147483680" r:id="rId4"/>
    <p:sldLayoutId id="2147483681" r:id="rId5"/>
    <p:sldLayoutId id="2147483676" r:id="rId6"/>
    <p:sldLayoutId id="2147483682" r:id="rId7"/>
    <p:sldLayoutId id="2147483683" r:id="rId8"/>
    <p:sldLayoutId id="2147483684" r:id="rId9"/>
    <p:sldLayoutId id="2147483701" r:id="rId10"/>
    <p:sldLayoutId id="2147483700" r:id="rId11"/>
    <p:sldLayoutId id="2147483690" r:id="rId12"/>
    <p:sldLayoutId id="2147483697" r:id="rId13"/>
    <p:sldLayoutId id="2147483698" r:id="rId14"/>
    <p:sldLayoutId id="2147483699" r:id="rId15"/>
    <p:sldLayoutId id="2147483656" r:id="rId16"/>
    <p:sldLayoutId id="214748370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ln w="15875">
            <a:solidFill>
              <a:schemeClr val="bg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customXml" Target="../ink/ink11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hyperlink" Target="https://github.com/ksu-is/Gymattendancetracker-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EF1D74-667E-94EB-E27E-8702AE9E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5C5BBC-CA0F-8C3D-85EA-B62B577DB5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>
              <a:ln w="25400">
                <a:solidFill>
                  <a:srgbClr val="FFFFFF"/>
                </a:solidFill>
              </a:ln>
            </a:endParaRP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690B5-FC6B-2656-A037-B421B3A3C6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4040" y="626839"/>
            <a:ext cx="5603557" cy="11171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7200"/>
              <a:t>Jim Buddy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7753CAF-8D70-0BDE-1152-762DCFED78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8426" y="2381097"/>
            <a:ext cx="5601555" cy="2944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Jim will help you track your attendance at the gym!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  <a:hlinkClick r:id="rId2"/>
              </a:rPr>
              <a:t>https://github.com/ksu-is/Gymattendancetracker-</a:t>
            </a:r>
            <a:endParaRPr lang="en-US" sz="2000"/>
          </a:p>
        </p:txBody>
      </p:sp>
      <p:pic>
        <p:nvPicPr>
          <p:cNvPr id="16" name="Picture Placeholder 15" descr="Close up of a hand holding a dumbbell">
            <a:extLst>
              <a:ext uri="{FF2B5EF4-FFF2-40B4-BE49-F238E27FC236}">
                <a16:creationId xmlns:a16="http://schemas.microsoft.com/office/drawing/2014/main" id="{51197D32-3728-D8DD-30CC-D81A65554B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2" b="12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95734-852D-A5DC-B619-B353DB892DCA}"/>
              </a:ext>
            </a:extLst>
          </p:cNvPr>
          <p:cNvSpPr txBox="1"/>
          <p:nvPr/>
        </p:nvSpPr>
        <p:spPr>
          <a:xfrm>
            <a:off x="1042228" y="1640474"/>
            <a:ext cx="51196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C6FC15"/>
                </a:solidFill>
              </a:rPr>
              <a:t>By: Larissa Vieira and Diana Romero</a:t>
            </a:r>
            <a:endParaRPr lang="en-US"/>
          </a:p>
        </p:txBody>
      </p:sp>
      <p:pic>
        <p:nvPicPr>
          <p:cNvPr id="2" name="Picture 1" descr="36,329 Attendance Images, Stock Photos, 3D objects, &amp; Vectors | Shutterstock">
            <a:extLst>
              <a:ext uri="{FF2B5EF4-FFF2-40B4-BE49-F238E27FC236}">
                <a16:creationId xmlns:a16="http://schemas.microsoft.com/office/drawing/2014/main" id="{F077A7F8-18FC-5BF3-8E3C-F44EA8F042A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201" b="6442"/>
          <a:stretch/>
        </p:blipFill>
        <p:spPr>
          <a:xfrm>
            <a:off x="533401" y="4111827"/>
            <a:ext cx="2726636" cy="1820506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F4745A-1598-79F8-669E-57C9B1BEE0AC}"/>
                  </a:ext>
                </a:extLst>
              </p14:cNvPr>
              <p14:cNvContentPartPr/>
              <p14:nvPr/>
            </p14:nvContentPartPr>
            <p14:xfrm>
              <a:off x="4913536" y="5726594"/>
              <a:ext cx="243196" cy="11043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F4745A-1598-79F8-669E-57C9B1BEE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7613" y="5638250"/>
                <a:ext cx="314682" cy="18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D091FE-3BCC-8912-56FF-7839D56491F4}"/>
                  </a:ext>
                </a:extLst>
              </p14:cNvPr>
              <p14:cNvContentPartPr/>
              <p14:nvPr/>
            </p14:nvContentPartPr>
            <p14:xfrm>
              <a:off x="5159726" y="5735451"/>
              <a:ext cx="11043" cy="1104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D091FE-3BCC-8912-56FF-7839D56491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5426" y="3526851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D1C99C-2D08-3007-85FD-8B01F593E49C}"/>
                  </a:ext>
                </a:extLst>
              </p14:cNvPr>
              <p14:cNvContentPartPr/>
              <p14:nvPr/>
            </p14:nvContentPartPr>
            <p14:xfrm>
              <a:off x="5159726" y="5735451"/>
              <a:ext cx="11043" cy="11043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D1C99C-2D08-3007-85FD-8B01F593E4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5426" y="3526851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05DDB0-744E-835D-59BB-B8BAF1B1FCF1}"/>
                  </a:ext>
                </a:extLst>
              </p14:cNvPr>
              <p14:cNvContentPartPr/>
              <p14:nvPr/>
            </p14:nvContentPartPr>
            <p14:xfrm>
              <a:off x="5224115" y="5672398"/>
              <a:ext cx="776941" cy="94578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05DDB0-744E-835D-59BB-B8BAF1B1FC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8129" y="5600748"/>
                <a:ext cx="848553" cy="2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80F6CE-5E40-E691-CB73-62B7ED2ABA28}"/>
                  </a:ext>
                </a:extLst>
              </p14:cNvPr>
              <p14:cNvContentPartPr/>
              <p14:nvPr/>
            </p14:nvContentPartPr>
            <p14:xfrm>
              <a:off x="4714386" y="5678637"/>
              <a:ext cx="1551341" cy="24867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80F6CE-5E40-E691-CB73-62B7ED2AB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8400" y="5606765"/>
                <a:ext cx="1622952" cy="392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144BA3-BDF8-A618-899C-D1B7B84DC28F}"/>
                  </a:ext>
                </a:extLst>
              </p14:cNvPr>
              <p14:cNvContentPartPr/>
              <p14:nvPr/>
            </p14:nvContentPartPr>
            <p14:xfrm>
              <a:off x="5087439" y="5696527"/>
              <a:ext cx="499067" cy="102524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144BA3-BDF8-A618-899C-D1B7B84DC2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51457" y="5624832"/>
                <a:ext cx="570671" cy="24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249A37-8E15-D238-4561-91182BD914D5}"/>
                  </a:ext>
                </a:extLst>
              </p14:cNvPr>
              <p14:cNvContentPartPr/>
              <p14:nvPr/>
            </p14:nvContentPartPr>
            <p14:xfrm>
              <a:off x="5184965" y="5751786"/>
              <a:ext cx="11043" cy="11043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249A37-8E15-D238-4561-91182BD91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0665" y="3543186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B47A28-FF4D-A0E8-034F-877972BA9648}"/>
                  </a:ext>
                </a:extLst>
              </p14:cNvPr>
              <p14:cNvContentPartPr/>
              <p14:nvPr/>
            </p14:nvContentPartPr>
            <p14:xfrm>
              <a:off x="5184965" y="5751786"/>
              <a:ext cx="11043" cy="11043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B47A28-FF4D-A0E8-034F-877972BA96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0665" y="3543186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F51B83-FAEB-612F-15EE-6E3FAEE0A574}"/>
                  </a:ext>
                </a:extLst>
              </p14:cNvPr>
              <p14:cNvContentPartPr/>
              <p14:nvPr/>
            </p14:nvContentPartPr>
            <p14:xfrm>
              <a:off x="5184965" y="5751786"/>
              <a:ext cx="1113459" cy="114523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F51B83-FAEB-612F-15EE-6E3FAEE0A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8977" y="5680209"/>
                <a:ext cx="1185074" cy="257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384D5C-B86E-5E1B-4CF3-E06C95ADBF55}"/>
                  </a:ext>
                </a:extLst>
              </p14:cNvPr>
              <p14:cNvContentPartPr/>
              <p14:nvPr/>
            </p14:nvContentPartPr>
            <p14:xfrm>
              <a:off x="6407351" y="4542550"/>
              <a:ext cx="11043" cy="11043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384D5C-B86E-5E1B-4CF3-E06C95ADBF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1276" y="2333950"/>
                <a:ext cx="560432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33DE58-D27B-6800-6E81-06B3795160DF}"/>
                  </a:ext>
                </a:extLst>
              </p14:cNvPr>
              <p14:cNvContentPartPr/>
              <p14:nvPr/>
            </p14:nvContentPartPr>
            <p14:xfrm>
              <a:off x="6196291" y="4402279"/>
              <a:ext cx="11043" cy="11043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33DE58-D27B-6800-6E81-06B3795160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38534" y="2193679"/>
                <a:ext cx="324980" cy="44172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 descr="Gym Management Software For Fitness Centers &amp; Health Clubs">
            <a:extLst>
              <a:ext uri="{FF2B5EF4-FFF2-40B4-BE49-F238E27FC236}">
                <a16:creationId xmlns:a16="http://schemas.microsoft.com/office/drawing/2014/main" id="{CB2FF50C-C4F5-A8E5-25D6-6DA3E3F09AC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86314" y="4144061"/>
            <a:ext cx="4118111" cy="24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tness 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FC15"/>
      </a:accent1>
      <a:accent2>
        <a:srgbClr val="2C28E9"/>
      </a:accent2>
      <a:accent3>
        <a:srgbClr val="FF2828"/>
      </a:accent3>
      <a:accent4>
        <a:srgbClr val="41DC6E"/>
      </a:accent4>
      <a:accent5>
        <a:srgbClr val="FBB92C"/>
      </a:accent5>
      <a:accent6>
        <a:srgbClr val="637F12"/>
      </a:accent6>
      <a:hlink>
        <a:srgbClr val="0563C1"/>
      </a:hlink>
      <a:folHlink>
        <a:srgbClr val="954F72"/>
      </a:folHlink>
    </a:clrScheme>
    <a:fontScheme name="Custom 40">
      <a:majorFont>
        <a:latin typeface="Univers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5781CA-0C62-47A0-9717-1F986D3C2AA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C3EE089-C8F0-4681-8978-A7886C8E083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CDCE74-620F-4A01-B69F-A9F6D08CA56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TM22711115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FITNESS JOURNEY BEGINS TODAY  </dc:title>
  <dc:creator/>
  <cp:revision>84</cp:revision>
  <dcterms:created xsi:type="dcterms:W3CDTF">2023-11-29T20:42:58Z</dcterms:created>
  <dcterms:modified xsi:type="dcterms:W3CDTF">2023-12-01T05:03:53Z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