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9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248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6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89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0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7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9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3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34ACD5D-D576-4DAB-B43B-70E8F67F6F5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5D7864-6B45-4D61-A6BD-A0C97A5F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2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99A4-F75E-AF0F-59B3-7C1A6413E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16510"/>
            <a:ext cx="9144000" cy="164149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Gym Manager 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8D2F-EAF9-C9DA-AECC-AEEF6E328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1" y="0"/>
            <a:ext cx="9144000" cy="75402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accent5"/>
                </a:solidFill>
              </a:rPr>
              <a:t>Project by : Adam Chappell</a:t>
            </a:r>
          </a:p>
          <a:p>
            <a:pPr algn="l"/>
            <a:r>
              <a:rPr lang="en-US" dirty="0">
                <a:solidFill>
                  <a:schemeClr val="accent5"/>
                </a:solidFill>
              </a:rPr>
              <a:t>Making it easier for you to manage your small business</a:t>
            </a:r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C9566890-B0CB-12A9-DD7A-F51FBFAC3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11" y="754025"/>
            <a:ext cx="4461608" cy="4553955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819C697-4FB2-2474-3190-2808F2163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9275"/>
            <a:ext cx="4270917" cy="45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9676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Gym Manager Pro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Chappell</dc:creator>
  <cp:lastModifiedBy>Adam Chappell</cp:lastModifiedBy>
  <cp:revision>1</cp:revision>
  <dcterms:created xsi:type="dcterms:W3CDTF">2024-11-25T01:49:06Z</dcterms:created>
  <dcterms:modified xsi:type="dcterms:W3CDTF">2024-11-25T01:56:12Z</dcterms:modified>
</cp:coreProperties>
</file>