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nton"/>
      <p:regular r:id="rId6"/>
    </p:embeddedFont>
    <p:embeddedFont>
      <p:font typeface="Catamaran"/>
      <p:regular r:id="rId7"/>
      <p:bold r:id="rId8"/>
    </p:embeddedFont>
    <p:embeddedFont>
      <p:font typeface="Bebas Neue"/>
      <p:regular r:id="rId9"/>
    </p:embeddedFont>
    <p:embeddedFont>
      <p:font typeface="PT Sans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font" Target="fonts/Anton-regular.fntdata"/><Relationship Id="rId7" Type="http://schemas.openxmlformats.org/officeDocument/2006/relationships/font" Target="fonts/Catamaran-regular.fntdata"/><Relationship Id="rId8" Type="http://schemas.openxmlformats.org/officeDocument/2006/relationships/font" Target="fonts/Catamaran-bold.fntdata"/><Relationship Id="rId11" Type="http://schemas.openxmlformats.org/officeDocument/2006/relationships/font" Target="fonts/PTSans-bold.fntdata"/><Relationship Id="rId10" Type="http://schemas.openxmlformats.org/officeDocument/2006/relationships/font" Target="fonts/PTSans-regular.fntdata"/><Relationship Id="rId13" Type="http://schemas.openxmlformats.org/officeDocument/2006/relationships/font" Target="fonts/PTSans-boldItalic.fntdata"/><Relationship Id="rId12" Type="http://schemas.openxmlformats.org/officeDocument/2006/relationships/font" Target="fonts/PTSans-italic.fntdata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d1bf8d60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d1bf8d60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2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13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13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4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14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15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5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16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1" name="Google Shape;461;p17"/>
          <p:cNvGrpSpPr/>
          <p:nvPr/>
        </p:nvGrpSpPr>
        <p:grpSpPr>
          <a:xfrm>
            <a:off x="116940" y="3148605"/>
            <a:ext cx="548362" cy="2381276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8330297" y="-1456518"/>
            <a:ext cx="770083" cy="2897298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0" name="Google Shape;480;p18"/>
          <p:cNvGrpSpPr/>
          <p:nvPr/>
        </p:nvGrpSpPr>
        <p:grpSpPr>
          <a:xfrm rot="10800000">
            <a:off x="317950" y="-527017"/>
            <a:ext cx="241877" cy="2929563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8527696" y="3005818"/>
            <a:ext cx="488205" cy="2381276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3" name="Google Shape;493;p19"/>
          <p:cNvGrpSpPr/>
          <p:nvPr/>
        </p:nvGrpSpPr>
        <p:grpSpPr>
          <a:xfrm rot="-5400000">
            <a:off x="8098820" y="3462516"/>
            <a:ext cx="663913" cy="2549637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376413" y="-826268"/>
            <a:ext cx="497035" cy="2511746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09" name="Google Shape;509;p20"/>
          <p:cNvGrpSpPr/>
          <p:nvPr/>
        </p:nvGrpSpPr>
        <p:grpSpPr>
          <a:xfrm rot="5400000">
            <a:off x="55223" y="3793056"/>
            <a:ext cx="621804" cy="1950713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8288048" y="-1349048"/>
            <a:ext cx="647796" cy="2864390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5" name="Google Shape;525;p21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22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68" name="Google Shape;56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2" name="Google Shape;572;p23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23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4" name="Google Shape;574;p23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5" name="Google Shape;575;p23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6" name="Google Shape;596;p2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7" name="Google Shape;597;p2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8" name="Google Shape;598;p2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5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5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9" name="Google Shape;619;p25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25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25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5" name="Google Shape;625;p26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6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6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6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6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1" name="Google Shape;631;p26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2" name="Google Shape;632;p26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0" name="Google Shape;650;p27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7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7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7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7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7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7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7" name="Google Shape;657;p27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8" name="Google Shape;658;p27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9" name="Google Shape;659;p27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0" name="Google Shape;660;p27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1" name="Google Shape;661;p27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 txBox="1"/>
          <p:nvPr>
            <p:ph hasCustomPrompt="1"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6" name="Google Shape;666;p28"/>
          <p:cNvSpPr txBox="1"/>
          <p:nvPr>
            <p:ph hasCustomPrompt="1"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8" name="Google Shape;668;p28"/>
          <p:cNvSpPr txBox="1"/>
          <p:nvPr>
            <p:ph hasCustomPrompt="1"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670" name="Google Shape;670;p28"/>
          <p:cNvGrpSpPr/>
          <p:nvPr/>
        </p:nvGrpSpPr>
        <p:grpSpPr>
          <a:xfrm>
            <a:off x="-2" y="91396"/>
            <a:ext cx="2581576" cy="4960723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flipH="1" rot="5400000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431569" y="4"/>
            <a:ext cx="563316" cy="2318030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8324491" y="2624662"/>
            <a:ext cx="536528" cy="2528697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9"/>
          <p:cNvSpPr txBox="1"/>
          <p:nvPr>
            <p:ph hasCustomPrompt="1"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6" name="Google Shape;766;p29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29"/>
          <p:cNvSpPr txBox="1"/>
          <p:nvPr>
            <p:ph hasCustomPrompt="1"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9" name="Google Shape;769;p29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29"/>
          <p:cNvSpPr txBox="1"/>
          <p:nvPr>
            <p:ph hasCustomPrompt="1"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2" name="Google Shape;772;p29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3" name="Google Shape;773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7" name="Google Shape;777;p30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6" name="Google Shape;126;p4"/>
          <p:cNvGrpSpPr/>
          <p:nvPr/>
        </p:nvGrpSpPr>
        <p:grpSpPr>
          <a:xfrm>
            <a:off x="7721817" y="2810680"/>
            <a:ext cx="752265" cy="2430964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8342852" y="2483467"/>
            <a:ext cx="796884" cy="2956853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8077615" y="-1139778"/>
            <a:ext cx="1062117" cy="2547605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5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5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5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5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flipH="1" rot="-5400000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9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36" name="Google Shape;236;p9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/>
          <p:nvPr>
            <p:ph type="title"/>
          </p:nvPr>
        </p:nvSpPr>
        <p:spPr>
          <a:xfrm>
            <a:off x="1027300" y="445050"/>
            <a:ext cx="306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Habit Tracker</a:t>
            </a:r>
            <a:endParaRPr u="sng"/>
          </a:p>
        </p:txBody>
      </p:sp>
      <p:grpSp>
        <p:nvGrpSpPr>
          <p:cNvPr id="826" name="Google Shape;826;p33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827" name="Google Shape;827;p33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3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833" name="Google Shape;833;p33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33"/>
          <p:cNvSpPr txBox="1"/>
          <p:nvPr/>
        </p:nvSpPr>
        <p:spPr>
          <a:xfrm>
            <a:off x="3668700" y="619950"/>
            <a:ext cx="3987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Made by: Eduardo Silva and Giorgio De Francesco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0" name="Google Shape;840;p33"/>
          <p:cNvSpPr txBox="1"/>
          <p:nvPr/>
        </p:nvSpPr>
        <p:spPr>
          <a:xfrm>
            <a:off x="1443150" y="1017750"/>
            <a:ext cx="721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This app empowers you to build positive habits and achieve your personal goals. Track your daily routines, monitor progress, and stay motivated on your journey to self-improvement.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7655706" y="552732"/>
            <a:ext cx="357688" cy="357339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2" name="Google Shape;8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50" y="2325582"/>
            <a:ext cx="2193472" cy="2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75" y="2130300"/>
            <a:ext cx="3681500" cy="23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