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0647"/>
            <a:ext cx="2494625" cy="60004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Speak Pro" panose="020B0504020101020102" pitchFamily="34" charset="0"/>
              </a:rPr>
              <a:t>Hang-Guess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" y="2915727"/>
            <a:ext cx="217018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latin typeface="Speak Pro" panose="020B0504020101020102" pitchFamily="34" charset="0"/>
              </a:rPr>
              <a:t>By: Hunter Giles &amp; Alec Lombardi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22931-225C-4649-A61B-B9AEF8ED5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4" r="72871" b="4220"/>
          <a:stretch/>
        </p:blipFill>
        <p:spPr>
          <a:xfrm>
            <a:off x="9133058" y="945427"/>
            <a:ext cx="2575499" cy="49671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7DA6F-08E7-4E21-BBB2-DF5C2C526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48" r="49321" b="32847"/>
          <a:stretch/>
        </p:blipFill>
        <p:spPr>
          <a:xfrm>
            <a:off x="2787546" y="945427"/>
            <a:ext cx="5981458" cy="31117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2B755-462B-4C4C-ACFF-EF687CFB4CCE}"/>
              </a:ext>
            </a:extLst>
          </p:cNvPr>
          <p:cNvSpPr txBox="1"/>
          <p:nvPr/>
        </p:nvSpPr>
        <p:spPr>
          <a:xfrm>
            <a:off x="2647617" y="4306968"/>
            <a:ext cx="5467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peak Pro" panose="020B0504020101020102" pitchFamily="34" charset="0"/>
              </a:rPr>
              <a:t>Hang-Guess takes us back to a simple and fun game we have all played. Hang-guess is quite like Hang-man in which you start a game, choose a difficulty and have ten attempts to correctly guess each letter in the randomly generated word. 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{5943A964-ED17-42EF-8C13-C0484078E432}tf11665031</Template>
  <TotalTime>0</TotalTime>
  <Words>53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Nova</vt:lpstr>
      <vt:lpstr>Arial Nova Light</vt:lpstr>
      <vt:lpstr>Speak Pro</vt:lpstr>
      <vt:lpstr>Wingdings 2</vt:lpstr>
      <vt:lpstr>SlateVTI</vt:lpstr>
      <vt:lpstr>Hang-Guess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2020-04-22T16:45:09Z</dcterms:created>
  <dcterms:modified xsi:type="dcterms:W3CDTF">2020-04-22T18:24:58Z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