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E22BE-B4E6-4D80-846D-6141CF36AA60}" v="3" dt="2025-04-29T04:12:03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nie phengsy" userId="e81998a6db430143" providerId="LiveId" clId="{08E44F5C-6E20-4180-AA3E-94E3D7F42373}"/>
    <pc:docChg chg="custSel addSld modSld sldOrd">
      <pc:chgData name="onnie phengsy" userId="e81998a6db430143" providerId="LiveId" clId="{08E44F5C-6E20-4180-AA3E-94E3D7F42373}" dt="2025-04-28T21:15:13.035" v="11" actId="680"/>
      <pc:docMkLst>
        <pc:docMk/>
      </pc:docMkLst>
      <pc:sldChg chg="delSp modSp mod">
        <pc:chgData name="onnie phengsy" userId="e81998a6db430143" providerId="LiveId" clId="{08E44F5C-6E20-4180-AA3E-94E3D7F42373}" dt="2025-04-28T21:14:57.425" v="10" actId="20577"/>
        <pc:sldMkLst>
          <pc:docMk/>
          <pc:sldMk cId="4235443933" sldId="257"/>
        </pc:sldMkLst>
        <pc:spChg chg="del mod">
          <ac:chgData name="onnie phengsy" userId="e81998a6db430143" providerId="LiveId" clId="{08E44F5C-6E20-4180-AA3E-94E3D7F42373}" dt="2025-04-28T21:14:33.858" v="6" actId="478"/>
          <ac:spMkLst>
            <pc:docMk/>
            <pc:sldMk cId="4235443933" sldId="257"/>
            <ac:spMk id="2" creationId="{FB829162-58A2-BA1D-29E9-D19549654A08}"/>
          </ac:spMkLst>
        </pc:spChg>
        <pc:spChg chg="mod">
          <ac:chgData name="onnie phengsy" userId="e81998a6db430143" providerId="LiveId" clId="{08E44F5C-6E20-4180-AA3E-94E3D7F42373}" dt="2025-04-28T21:14:57.425" v="10" actId="20577"/>
          <ac:spMkLst>
            <pc:docMk/>
            <pc:sldMk cId="4235443933" sldId="257"/>
            <ac:spMk id="3" creationId="{9AE0A23B-BAE4-ABC7-70E9-356BDFF38B89}"/>
          </ac:spMkLst>
        </pc:spChg>
        <pc:spChg chg="mod">
          <ac:chgData name="onnie phengsy" userId="e81998a6db430143" providerId="LiveId" clId="{08E44F5C-6E20-4180-AA3E-94E3D7F42373}" dt="2025-04-28T21:14:38.240" v="7" actId="1076"/>
          <ac:spMkLst>
            <pc:docMk/>
            <pc:sldMk cId="4235443933" sldId="257"/>
            <ac:spMk id="12" creationId="{B408CF5B-2ACF-FAF8-F3D3-815AAC824930}"/>
          </ac:spMkLst>
        </pc:spChg>
        <pc:picChg chg="del">
          <ac:chgData name="onnie phengsy" userId="e81998a6db430143" providerId="LiveId" clId="{08E44F5C-6E20-4180-AA3E-94E3D7F42373}" dt="2025-04-28T21:14:41.487" v="8" actId="478"/>
          <ac:picMkLst>
            <pc:docMk/>
            <pc:sldMk cId="4235443933" sldId="257"/>
            <ac:picMk id="7" creationId="{35864A80-A2F6-0963-7F2B-03E9641068B2}"/>
          </ac:picMkLst>
        </pc:picChg>
        <pc:picChg chg="mod">
          <ac:chgData name="onnie phengsy" userId="e81998a6db430143" providerId="LiveId" clId="{08E44F5C-6E20-4180-AA3E-94E3D7F42373}" dt="2025-04-28T21:14:46.544" v="9" actId="1076"/>
          <ac:picMkLst>
            <pc:docMk/>
            <pc:sldMk cId="4235443933" sldId="257"/>
            <ac:picMk id="11" creationId="{CAA0347E-3BB5-3FEF-0E90-7E3A4FBF3CE0}"/>
          </ac:picMkLst>
        </pc:picChg>
      </pc:sldChg>
      <pc:sldChg chg="modSp new mod ord">
        <pc:chgData name="onnie phengsy" userId="e81998a6db430143" providerId="LiveId" clId="{08E44F5C-6E20-4180-AA3E-94E3D7F42373}" dt="2025-04-28T21:14:22.798" v="4"/>
        <pc:sldMkLst>
          <pc:docMk/>
          <pc:sldMk cId="3516299731" sldId="258"/>
        </pc:sldMkLst>
        <pc:spChg chg="mod">
          <ac:chgData name="onnie phengsy" userId="e81998a6db430143" providerId="LiveId" clId="{08E44F5C-6E20-4180-AA3E-94E3D7F42373}" dt="2025-04-28T21:14:08.696" v="1"/>
          <ac:spMkLst>
            <pc:docMk/>
            <pc:sldMk cId="3516299731" sldId="258"/>
            <ac:spMk id="2" creationId="{7E1ABF89-5338-F5E6-D45D-4B0A3942A938}"/>
          </ac:spMkLst>
        </pc:spChg>
        <pc:spChg chg="mod">
          <ac:chgData name="onnie phengsy" userId="e81998a6db430143" providerId="LiveId" clId="{08E44F5C-6E20-4180-AA3E-94E3D7F42373}" dt="2025-04-28T21:14:17.257" v="2"/>
          <ac:spMkLst>
            <pc:docMk/>
            <pc:sldMk cId="3516299731" sldId="258"/>
            <ac:spMk id="3" creationId="{D6F7EEA6-48A4-264F-1842-F8C58E14D14E}"/>
          </ac:spMkLst>
        </pc:spChg>
      </pc:sldChg>
      <pc:sldChg chg="new">
        <pc:chgData name="onnie phengsy" userId="e81998a6db430143" providerId="LiveId" clId="{08E44F5C-6E20-4180-AA3E-94E3D7F42373}" dt="2025-04-28T21:15:13.035" v="11" actId="680"/>
        <pc:sldMkLst>
          <pc:docMk/>
          <pc:sldMk cId="430086119" sldId="259"/>
        </pc:sldMkLst>
      </pc:sldChg>
    </pc:docChg>
  </pc:docChgLst>
  <pc:docChgLst>
    <pc:chgData name="onnie phengsy" userId="e81998a6db430143" providerId="LiveId" clId="{5F4E22BE-B4E6-4D80-846D-6141CF36AA60}"/>
    <pc:docChg chg="custSel addSld delSld modSld">
      <pc:chgData name="onnie phengsy" userId="e81998a6db430143" providerId="LiveId" clId="{5F4E22BE-B4E6-4D80-846D-6141CF36AA60}" dt="2025-04-29T05:50:28.900" v="849" actId="20577"/>
      <pc:docMkLst>
        <pc:docMk/>
      </pc:docMkLst>
      <pc:sldChg chg="addSp modSp mod">
        <pc:chgData name="onnie phengsy" userId="e81998a6db430143" providerId="LiveId" clId="{5F4E22BE-B4E6-4D80-846D-6141CF36AA60}" dt="2025-04-29T03:06:06.450" v="810" actId="20577"/>
        <pc:sldMkLst>
          <pc:docMk/>
          <pc:sldMk cId="4235443933" sldId="257"/>
        </pc:sldMkLst>
        <pc:spChg chg="add mod">
          <ac:chgData name="onnie phengsy" userId="e81998a6db430143" providerId="LiveId" clId="{5F4E22BE-B4E6-4D80-846D-6141CF36AA60}" dt="2025-04-29T03:03:51.078" v="779" actId="1076"/>
          <ac:spMkLst>
            <pc:docMk/>
            <pc:sldMk cId="4235443933" sldId="257"/>
            <ac:spMk id="2" creationId="{3FB4669F-0A58-F80B-A654-981B5AA08086}"/>
          </ac:spMkLst>
        </pc:spChg>
        <pc:spChg chg="mod">
          <ac:chgData name="onnie phengsy" userId="e81998a6db430143" providerId="LiveId" clId="{5F4E22BE-B4E6-4D80-846D-6141CF36AA60}" dt="2025-04-29T03:06:06.450" v="810" actId="20577"/>
          <ac:spMkLst>
            <pc:docMk/>
            <pc:sldMk cId="4235443933" sldId="257"/>
            <ac:spMk id="3" creationId="{9AE0A23B-BAE4-ABC7-70E9-356BDFF38B89}"/>
          </ac:spMkLst>
        </pc:spChg>
        <pc:spChg chg="mod">
          <ac:chgData name="onnie phengsy" userId="e81998a6db430143" providerId="LiveId" clId="{5F4E22BE-B4E6-4D80-846D-6141CF36AA60}" dt="2025-04-29T03:02:45.603" v="769" actId="1076"/>
          <ac:spMkLst>
            <pc:docMk/>
            <pc:sldMk cId="4235443933" sldId="257"/>
            <ac:spMk id="12" creationId="{B408CF5B-2ACF-FAF8-F3D3-815AAC824930}"/>
          </ac:spMkLst>
        </pc:spChg>
      </pc:sldChg>
      <pc:sldChg chg="del">
        <pc:chgData name="onnie phengsy" userId="e81998a6db430143" providerId="LiveId" clId="{5F4E22BE-B4E6-4D80-846D-6141CF36AA60}" dt="2025-04-29T03:06:08.526" v="811" actId="47"/>
        <pc:sldMkLst>
          <pc:docMk/>
          <pc:sldMk cId="3516299731" sldId="258"/>
        </pc:sldMkLst>
      </pc:sldChg>
      <pc:sldChg chg="modSp mod">
        <pc:chgData name="onnie phengsy" userId="e81998a6db430143" providerId="LiveId" clId="{5F4E22BE-B4E6-4D80-846D-6141CF36AA60}" dt="2025-04-29T05:50:28.900" v="849" actId="20577"/>
        <pc:sldMkLst>
          <pc:docMk/>
          <pc:sldMk cId="430086119" sldId="259"/>
        </pc:sldMkLst>
        <pc:spChg chg="mod">
          <ac:chgData name="onnie phengsy" userId="e81998a6db430143" providerId="LiveId" clId="{5F4E22BE-B4E6-4D80-846D-6141CF36AA60}" dt="2025-04-29T05:50:28.900" v="849" actId="20577"/>
          <ac:spMkLst>
            <pc:docMk/>
            <pc:sldMk cId="430086119" sldId="259"/>
            <ac:spMk id="2" creationId="{1BB5EF11-3454-273F-1E2D-188DEDC5BFB4}"/>
          </ac:spMkLst>
        </pc:spChg>
        <pc:spChg chg="mod">
          <ac:chgData name="onnie phengsy" userId="e81998a6db430143" providerId="LiveId" clId="{5F4E22BE-B4E6-4D80-846D-6141CF36AA60}" dt="2025-04-29T02:23:56.727" v="752" actId="20577"/>
          <ac:spMkLst>
            <pc:docMk/>
            <pc:sldMk cId="430086119" sldId="259"/>
            <ac:spMk id="3" creationId="{6EB27A5C-D3FA-7636-6F5D-C770B5BAB6BA}"/>
          </ac:spMkLst>
        </pc:spChg>
      </pc:sldChg>
      <pc:sldChg chg="modSp new mod">
        <pc:chgData name="onnie phengsy" userId="e81998a6db430143" providerId="LiveId" clId="{5F4E22BE-B4E6-4D80-846D-6141CF36AA60}" dt="2025-04-29T04:12:06.252" v="839" actId="5793"/>
        <pc:sldMkLst>
          <pc:docMk/>
          <pc:sldMk cId="2302891746" sldId="260"/>
        </pc:sldMkLst>
        <pc:spChg chg="mod">
          <ac:chgData name="onnie phengsy" userId="e81998a6db430143" providerId="LiveId" clId="{5F4E22BE-B4E6-4D80-846D-6141CF36AA60}" dt="2025-04-29T03:49:22.076" v="834" actId="20577"/>
          <ac:spMkLst>
            <pc:docMk/>
            <pc:sldMk cId="2302891746" sldId="260"/>
            <ac:spMk id="2" creationId="{D38867B9-D8E6-01AC-6F8F-5234BCB67B7A}"/>
          </ac:spMkLst>
        </pc:spChg>
        <pc:spChg chg="mod">
          <ac:chgData name="onnie phengsy" userId="e81998a6db430143" providerId="LiveId" clId="{5F4E22BE-B4E6-4D80-846D-6141CF36AA60}" dt="2025-04-29T04:12:06.252" v="839" actId="5793"/>
          <ac:spMkLst>
            <pc:docMk/>
            <pc:sldMk cId="2302891746" sldId="260"/>
            <ac:spMk id="3" creationId="{D77B0C0F-E1AE-5C2A-B49B-BFA05525C3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9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3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6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3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6193-EDE3-4BB5-AE5F-E6E5472AB8B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0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su-is/Hangman-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EO1B_llDnc?si=JAu-q0Pbi-IGSLGF" TargetMode="External"/><Relationship Id="rId2" Type="http://schemas.openxmlformats.org/officeDocument/2006/relationships/hyperlink" Target="https://github.com/ksu-is/Hangman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A042132-EF3E-4DCA-8B23-D054AFC9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561942-7576-4906-820D-5DBB2DEE7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E2642F-6025-4B22-A283-9B60F476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A23B-BAE4-ABC7-70E9-356BDFF3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member: Briohny Phengsy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Hangman-2025 is the modern adaptation of the classic childhood game Hangman. The goal is simple: guess the letters that form the hidden word. Each correct guess uncovers a new piece of the puzzle, bringing you closer to solving it. However beware, only five wrong guesses stand between you and the hangman’s fate.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https://github.com/ksu-is/Hangman-2025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7C2785-96A0-48E9-A4E1-3E0DD3C4B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19DBFA-503D-4176-91F9-F5264971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3365FB-D39D-4CCB-B9D7-70896EA52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D87176B-036A-46E9-88B6-B602D3C1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869" y="976036"/>
            <a:ext cx="3122837" cy="4138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A0347E-3BB5-3FEF-0E90-7E3A4FBF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35" y="2015732"/>
            <a:ext cx="2799103" cy="180542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34D715-F6AF-42BD-B021-F46BF6B5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5196A3-0319-4C04-B5B6-D1359F52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08CF5B-2ACF-FAF8-F3D3-815AAC824930}"/>
              </a:ext>
            </a:extLst>
          </p:cNvPr>
          <p:cNvSpPr txBox="1"/>
          <p:nvPr/>
        </p:nvSpPr>
        <p:spPr>
          <a:xfrm>
            <a:off x="1474271" y="1375541"/>
            <a:ext cx="402627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Sharpen Your Mind, One Letter at a Time.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4669F-0A58-F80B-A654-981B5AA08086}"/>
              </a:ext>
            </a:extLst>
          </p:cNvPr>
          <p:cNvSpPr txBox="1"/>
          <p:nvPr/>
        </p:nvSpPr>
        <p:spPr>
          <a:xfrm>
            <a:off x="1316668" y="604492"/>
            <a:ext cx="538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Hangman-2025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4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67B9-D8E6-01AC-6F8F-5234BCB6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code/tutorial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0C0F-E1AE-5C2A-B49B-BFA05525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https://github.com/ksu-is/Hangman_</a:t>
            </a:r>
            <a:endParaRPr lang="en-US" dirty="0"/>
          </a:p>
          <a:p>
            <a:r>
              <a:rPr lang="en-US" dirty="0">
                <a:hlinkClick r:id="rId3"/>
              </a:rPr>
              <a:t>https://youtu.be/UEO1B_llDnc?si=JAu-q0Pbi-IGSLGF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9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EF11-3454-273F-1E2D-188DEDC5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7A5C-D3FA-7636-6F5D-C770B5BA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Deleted duplicated code. The original repository I forked, called Hangman_, had 270 lines of code, and now Hangman-2025 has 189.</a:t>
            </a:r>
          </a:p>
          <a:p>
            <a:r>
              <a:rPr lang="en-US" dirty="0"/>
              <a:t>Inserted a welcome message.</a:t>
            </a:r>
          </a:p>
          <a:p>
            <a:r>
              <a:rPr lang="en-US" dirty="0"/>
              <a:t>Fixed the function that makes the letter buttons disappear.</a:t>
            </a:r>
          </a:p>
          <a:p>
            <a:r>
              <a:rPr lang="en-US" dirty="0"/>
              <a:t>Made the “loser” screen red instead of green.</a:t>
            </a:r>
          </a:p>
          <a:p>
            <a:r>
              <a:rPr lang="en-US" dirty="0"/>
              <a:t>Added 40 new words and phrases.</a:t>
            </a:r>
          </a:p>
        </p:txBody>
      </p:sp>
    </p:spTree>
    <p:extLst>
      <p:ext uri="{BB962C8B-B14F-4D97-AF65-F5344CB8AC3E}">
        <p14:creationId xmlns:p14="http://schemas.microsoft.com/office/powerpoint/2010/main" val="4300861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917</TotalTime>
  <Words>172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PowerPoint Presentation</vt:lpstr>
      <vt:lpstr>Source code/tutorial</vt:lpstr>
      <vt:lpstr>Key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onnie phengsy</dc:creator>
  <cp:lastModifiedBy>onnie phengsy</cp:lastModifiedBy>
  <cp:revision>1</cp:revision>
  <dcterms:created xsi:type="dcterms:W3CDTF">2025-04-21T20:55:38Z</dcterms:created>
  <dcterms:modified xsi:type="dcterms:W3CDTF">2025-04-29T05:50:39Z</dcterms:modified>
</cp:coreProperties>
</file>