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01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72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99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08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63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0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7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49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9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16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7736193-EDE3-4BB5-AE5F-E6E5472AB8BE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23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6193-EDE3-4BB5-AE5F-E6E5472AB8BE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40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ksu-is/Hangman-202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A042132-EF3E-4DCA-8B23-D054AFC9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6561942-7576-4906-820D-5DBB2DEE7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B829162-58A2-BA1D-29E9-D1954965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en-US" dirty="0"/>
              <a:t>Hangman-2025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E2642F-6025-4B22-A283-9B60F4765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0A23B-BAE4-ABC7-70E9-356BDFF38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member: Briohny Phengsy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Hangman-2025 is the modern adaptation of the classic childhood game Hangman. The goal is simple: guess the letters that form the hidden word. Each correct guess uncovers a new piece of the puzzle, bringing you closer to solving it. However beware, only five wrong guesses stand between you and the hangman’s fate.</a:t>
            </a:r>
          </a:p>
          <a:p>
            <a:pPr marL="0" indent="0">
              <a:lnSpc>
                <a:spcPct val="110000"/>
              </a:lnSpc>
              <a:buNone/>
            </a:pP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https://github.com/ksu-is/Hangman-2025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7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7C2785-96A0-48E9-A4E1-3E0DD3C4B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63259" y="583365"/>
            <a:chExt cx="4074533" cy="518192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719DBFA-503D-4176-91F9-F5264971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63365FB-D39D-4CCB-B9D7-70896EA52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2D87176B-036A-46E9-88B6-B602D3C1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3869" y="976036"/>
            <a:ext cx="3122837" cy="4138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A0347E-3BB5-3FEF-0E90-7E3A4FBF3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373" y="1139028"/>
            <a:ext cx="2799103" cy="1805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864A80-A2F6-0963-7F2B-03E964106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373" y="3326272"/>
            <a:ext cx="2799103" cy="146169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C34D715-F6AF-42BD-B021-F46BF6B54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A5196A3-0319-4C04-B5B6-D1359F52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408CF5B-2ACF-FAF8-F3D3-815AAC824930}"/>
              </a:ext>
            </a:extLst>
          </p:cNvPr>
          <p:cNvSpPr txBox="1"/>
          <p:nvPr/>
        </p:nvSpPr>
        <p:spPr>
          <a:xfrm>
            <a:off x="1475113" y="1450850"/>
            <a:ext cx="4026278" cy="36933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Sharpen Your Mind, One Letter at a Time.</a:t>
            </a:r>
          </a:p>
        </p:txBody>
      </p:sp>
    </p:spTree>
    <p:extLst>
      <p:ext uri="{BB962C8B-B14F-4D97-AF65-F5344CB8AC3E}">
        <p14:creationId xmlns:p14="http://schemas.microsoft.com/office/powerpoint/2010/main" val="42354439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474</TotalTime>
  <Words>85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 MT</vt:lpstr>
      <vt:lpstr>Gallery</vt:lpstr>
      <vt:lpstr>Hangman-2025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onnie phengsy</dc:creator>
  <cp:lastModifiedBy>onnie phengsy</cp:lastModifiedBy>
  <cp:revision>1</cp:revision>
  <dcterms:created xsi:type="dcterms:W3CDTF">2025-04-21T20:55:38Z</dcterms:created>
  <dcterms:modified xsi:type="dcterms:W3CDTF">2025-04-22T04:56:16Z</dcterms:modified>
</cp:coreProperties>
</file>