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2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65B82-80C5-45A9-9D47-0A3B070A2613}" v="2" dt="2024-11-22T23:23:49.502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74" autoAdjust="0"/>
    <p:restoredTop sz="95405" autoAdjust="0"/>
  </p:normalViewPr>
  <p:slideViewPr>
    <p:cSldViewPr snapToGrid="0">
      <p:cViewPr varScale="1">
        <p:scale>
          <a:sx n="59" d="100"/>
          <a:sy n="59" d="100"/>
        </p:scale>
        <p:origin x="1424" y="5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ya jackson" userId="0334bac2737f80a4" providerId="LiveId" clId="{23865B82-80C5-45A9-9D47-0A3B070A2613}"/>
    <pc:docChg chg="modSld">
      <pc:chgData name="saniya jackson" userId="0334bac2737f80a4" providerId="LiveId" clId="{23865B82-80C5-45A9-9D47-0A3B070A2613}" dt="2024-11-22T23:23:06.659" v="39"/>
      <pc:docMkLst>
        <pc:docMk/>
      </pc:docMkLst>
      <pc:sldChg chg="modSp mod">
        <pc:chgData name="saniya jackson" userId="0334bac2737f80a4" providerId="LiveId" clId="{23865B82-80C5-45A9-9D47-0A3B070A2613}" dt="2024-11-22T23:23:06.659" v="39"/>
        <pc:sldMkLst>
          <pc:docMk/>
          <pc:sldMk cId="1633177613" sldId="320"/>
        </pc:sldMkLst>
        <pc:spChg chg="mod">
          <ac:chgData name="saniya jackson" userId="0334bac2737f80a4" providerId="LiveId" clId="{23865B82-80C5-45A9-9D47-0A3B070A2613}" dt="2024-11-22T23:23:06.659" v="39"/>
          <ac:spMkLst>
            <pc:docMk/>
            <pc:sldMk cId="1633177613" sldId="320"/>
            <ac:spMk id="3" creationId="{26F8F743-9034-3CC9-D25D-1DA2084603B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11/22/2024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ksu-is/Hangtime-Havoc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ACCE-E511-9E71-1BA1-F0E1C11C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Hangtime-Havoc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F743-9034-3CC9-D25D-1DA2084603B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543" y="1828800"/>
            <a:ext cx="7150608" cy="3356576"/>
          </a:xfrm>
        </p:spPr>
        <p:txBody>
          <a:bodyPr/>
          <a:lstStyle/>
          <a:p>
            <a:r>
              <a:rPr lang="en-US" dirty="0"/>
              <a:t>Project team members: Saniya Jackson</a:t>
            </a:r>
          </a:p>
          <a:p>
            <a:r>
              <a:rPr lang="en-US" dirty="0"/>
              <a:t>Tagline: Classic Hangman: </a:t>
            </a:r>
            <a:r>
              <a:rPr lang="en-US" b="0" i="0" dirty="0">
                <a:effectLst/>
              </a:rPr>
              <a:t>A game of wits, where letters can be deadly.</a:t>
            </a:r>
          </a:p>
          <a:p>
            <a:r>
              <a:rPr lang="en-US" dirty="0"/>
              <a:t>The screenshot I’ve provided is the outline of what I plan to use as far as imagery for the basis of my hangman game. There will be a hangman, an option to pick letters from A-Z and depending on if the player picks right body parts will be added until the player loses or wins the game.</a:t>
            </a:r>
          </a:p>
          <a:p>
            <a:endParaRPr lang="en-US" dirty="0"/>
          </a:p>
          <a:p>
            <a:r>
              <a:rPr lang="en-US">
                <a:hlinkClick r:id="rId2"/>
              </a:rPr>
              <a:t>GitHub Repository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57F1F-5CD0-0F7B-C34D-173ADF80A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angman Game with a GUI in Python ...">
            <a:extLst>
              <a:ext uri="{FF2B5EF4-FFF2-40B4-BE49-F238E27FC236}">
                <a16:creationId xmlns:a16="http://schemas.microsoft.com/office/drawing/2014/main" id="{58B9348E-CBF7-41CA-D33C-DE9104A30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85" y="1386114"/>
            <a:ext cx="3219892" cy="23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776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{9B6A874E-F66F-412F-9C2A-AA649981FB99}tf11964407_win32</Template>
  <TotalTime>35</TotalTime>
  <Words>86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Gill Sans Nova Light</vt:lpstr>
      <vt:lpstr>Sagona Book</vt:lpstr>
      <vt:lpstr>Custom</vt:lpstr>
      <vt:lpstr>Hangtime-Havoc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saniya jackson</dc:creator>
  <cp:lastModifiedBy>saniya jackson</cp:lastModifiedBy>
  <cp:revision>1</cp:revision>
  <dcterms:created xsi:type="dcterms:W3CDTF">2024-11-22T22:46:21Z</dcterms:created>
  <dcterms:modified xsi:type="dcterms:W3CDTF">2024-11-22T23:23:58Z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