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6"/>
  </p:notesMasterIdLst>
  <p:handoutMasterIdLst>
    <p:handoutMasterId r:id="rId7"/>
  </p:handoutMasterIdLst>
  <p:sldIdLst>
    <p:sldId id="3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2C4A5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CCEE2-64A7-E9D7-DCA4-F1A4E628E0C3}" v="30" dt="2024-04-26T03:59:21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465" autoAdjust="0"/>
  </p:normalViewPr>
  <p:slideViewPr>
    <p:cSldViewPr snapToGrid="0" showGuides="1">
      <p:cViewPr>
        <p:scale>
          <a:sx n="66" d="100"/>
          <a:sy n="66" d="100"/>
        </p:scale>
        <p:origin x="-948" y="9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4/26/2024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71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F7228-F4CB-A1B9-79EA-6324053164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7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26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27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EC4C7D-9F32-3DD5-0898-0A64AB3E48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CD56122-AE93-63D3-9B51-14AA353EC0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0B457C0-C5F0-38B3-A5A4-4CF83DA5DC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608DDE2-7690-8BBF-1E41-BF40F26AF1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4A70176D-1CA9-F362-DA0D-140ADC80AB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B557568-DAFA-B892-D220-F9088C690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5920ECF3-A4B7-A9A1-C23F-56EDD775AC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A92B7FF-F522-FFD6-3A37-5C7F5CB3A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718010FC-71DC-C4A0-BBE6-35E03F05FE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2512EE29-359B-8558-2A40-DB8D4D2566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70CCBBEB-A224-6D89-748B-8053ED48B2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737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8829F9-FA07-E84B-ED85-A3958046C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27DC4C-0653-4DB5-ABFE-50764C59AD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1920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9" r:id="rId5"/>
    <p:sldLayoutId id="2147483746" r:id="rId6"/>
    <p:sldLayoutId id="2147483747" r:id="rId7"/>
    <p:sldLayoutId id="2147483748" r:id="rId8"/>
    <p:sldLayoutId id="2147483750" r:id="rId9"/>
    <p:sldLayoutId id="2147483756" r:id="rId10"/>
    <p:sldLayoutId id="2147483751" r:id="rId11"/>
    <p:sldLayoutId id="2147483752" r:id="rId12"/>
    <p:sldLayoutId id="2147483754" r:id="rId13"/>
    <p:sldLayoutId id="2147483755" r:id="rId14"/>
    <p:sldLayoutId id="214748375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>
            <a:spLocks/>
          </p:cNvSpPr>
          <p:nvPr/>
        </p:nvSpPr>
        <p:spPr>
          <a:xfrm>
            <a:off x="8789072" y="-11161"/>
            <a:ext cx="3410548" cy="6912023"/>
          </a:xfrm>
          <a:custGeom>
            <a:avLst/>
            <a:gdLst>
              <a:gd name="connsiteX0" fmla="*/ 1952625 w 3400425"/>
              <a:gd name="connsiteY0" fmla="*/ 0 h 6867525"/>
              <a:gd name="connsiteX1" fmla="*/ 3390900 w 3400425"/>
              <a:gd name="connsiteY1" fmla="*/ 0 h 6867525"/>
              <a:gd name="connsiteX2" fmla="*/ 3400425 w 3400425"/>
              <a:gd name="connsiteY2" fmla="*/ 6858000 h 6867525"/>
              <a:gd name="connsiteX3" fmla="*/ 0 w 3400425"/>
              <a:gd name="connsiteY3" fmla="*/ 6867525 h 6867525"/>
              <a:gd name="connsiteX4" fmla="*/ 1952625 w 3400425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0425" h="6867525">
                <a:moveTo>
                  <a:pt x="1952625" y="0"/>
                </a:moveTo>
                <a:lnTo>
                  <a:pt x="3390900" y="0"/>
                </a:lnTo>
                <a:lnTo>
                  <a:pt x="3400425" y="6858000"/>
                </a:lnTo>
                <a:lnTo>
                  <a:pt x="0" y="6867525"/>
                </a:lnTo>
                <a:lnTo>
                  <a:pt x="1952625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31283" r="-74" b="2119"/>
          <a:stretch/>
        </p:blipFill>
        <p:spPr/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96C8D99-3232-849B-9CC8-6E4982208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3507757" y="-11160"/>
            <a:ext cx="2553080" cy="6858841"/>
          </a:xfrm>
          <a:custGeom>
            <a:avLst/>
            <a:gdLst>
              <a:gd name="connsiteX0" fmla="*/ 2526446 w 2553080"/>
              <a:gd name="connsiteY0" fmla="*/ 0 h 6858841"/>
              <a:gd name="connsiteX1" fmla="*/ 1707127 w 2553080"/>
              <a:gd name="connsiteY1" fmla="*/ 3182290 h 6858841"/>
              <a:gd name="connsiteX2" fmla="*/ 1365955 w 2553080"/>
              <a:gd name="connsiteY2" fmla="*/ 4453431 h 6858841"/>
              <a:gd name="connsiteX3" fmla="*/ 1182052 w 2553080"/>
              <a:gd name="connsiteY3" fmla="*/ 4538343 h 6858841"/>
              <a:gd name="connsiteX4" fmla="*/ 1070442 w 2553080"/>
              <a:gd name="connsiteY4" fmla="*/ 4344440 h 6858841"/>
              <a:gd name="connsiteX5" fmla="*/ 1329175 w 2553080"/>
              <a:gd name="connsiteY5" fmla="*/ 3390133 h 6858841"/>
              <a:gd name="connsiteX6" fmla="*/ 1311418 w 2553080"/>
              <a:gd name="connsiteY6" fmla="*/ 3250726 h 6858841"/>
              <a:gd name="connsiteX7" fmla="*/ 1199808 w 2553080"/>
              <a:gd name="connsiteY7" fmla="*/ 3164547 h 6858841"/>
              <a:gd name="connsiteX8" fmla="*/ 975320 w 2553080"/>
              <a:gd name="connsiteY8" fmla="*/ 3293816 h 6858841"/>
              <a:gd name="connsiteX9" fmla="*/ 582148 w 2553080"/>
              <a:gd name="connsiteY9" fmla="*/ 4743652 h 6858841"/>
              <a:gd name="connsiteX10" fmla="*/ 5073 w 2553080"/>
              <a:gd name="connsiteY10" fmla="*/ 6842367 h 6858841"/>
              <a:gd name="connsiteX11" fmla="*/ 0 w 2553080"/>
              <a:gd name="connsiteY11" fmla="*/ 6858842 h 6858841"/>
              <a:gd name="connsiteX12" fmla="*/ 26634 w 2553080"/>
              <a:gd name="connsiteY12" fmla="*/ 6858842 h 6858841"/>
              <a:gd name="connsiteX13" fmla="*/ 607514 w 2553080"/>
              <a:gd name="connsiteY13" fmla="*/ 4751256 h 6858841"/>
              <a:gd name="connsiteX14" fmla="*/ 1000686 w 2553080"/>
              <a:gd name="connsiteY14" fmla="*/ 3301420 h 6858841"/>
              <a:gd name="connsiteX15" fmla="*/ 1194735 w 2553080"/>
              <a:gd name="connsiteY15" fmla="*/ 3189894 h 6858841"/>
              <a:gd name="connsiteX16" fmla="*/ 1289857 w 2553080"/>
              <a:gd name="connsiteY16" fmla="*/ 3263399 h 6858841"/>
              <a:gd name="connsiteX17" fmla="*/ 1305077 w 2553080"/>
              <a:gd name="connsiteY17" fmla="*/ 3383797 h 6858841"/>
              <a:gd name="connsiteX18" fmla="*/ 1046345 w 2553080"/>
              <a:gd name="connsiteY18" fmla="*/ 4338103 h 6858841"/>
              <a:gd name="connsiteX19" fmla="*/ 1175711 w 2553080"/>
              <a:gd name="connsiteY19" fmla="*/ 4562423 h 6858841"/>
              <a:gd name="connsiteX20" fmla="*/ 1390053 w 2553080"/>
              <a:gd name="connsiteY20" fmla="*/ 4462303 h 6858841"/>
              <a:gd name="connsiteX21" fmla="*/ 1390053 w 2553080"/>
              <a:gd name="connsiteY21" fmla="*/ 4461035 h 6858841"/>
              <a:gd name="connsiteX22" fmla="*/ 1731225 w 2553080"/>
              <a:gd name="connsiteY22" fmla="*/ 3188627 h 6858841"/>
              <a:gd name="connsiteX23" fmla="*/ 2553081 w 2553080"/>
              <a:gd name="connsiteY23" fmla="*/ 1267 h 6858841"/>
              <a:gd name="connsiteX24" fmla="*/ 2526446 w 2553080"/>
              <a:gd name="connsiteY24" fmla="*/ 0 h 68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53080" h="6858841">
                <a:moveTo>
                  <a:pt x="2526446" y="0"/>
                </a:moveTo>
                <a:lnTo>
                  <a:pt x="1707127" y="3182290"/>
                </a:lnTo>
                <a:lnTo>
                  <a:pt x="1365955" y="4453431"/>
                </a:lnTo>
                <a:cubicBezTo>
                  <a:pt x="1332979" y="4523135"/>
                  <a:pt x="1255613" y="4558621"/>
                  <a:pt x="1182052" y="4538343"/>
                </a:cubicBezTo>
                <a:cubicBezTo>
                  <a:pt x="1098345" y="4515531"/>
                  <a:pt x="1047613" y="4428085"/>
                  <a:pt x="1070442" y="4344440"/>
                </a:cubicBezTo>
                <a:lnTo>
                  <a:pt x="1329175" y="3390133"/>
                </a:lnTo>
                <a:cubicBezTo>
                  <a:pt x="1341858" y="3343242"/>
                  <a:pt x="1335516" y="3293816"/>
                  <a:pt x="1311418" y="3250726"/>
                </a:cubicBezTo>
                <a:cubicBezTo>
                  <a:pt x="1287321" y="3207637"/>
                  <a:pt x="1248004" y="3177220"/>
                  <a:pt x="1199808" y="3164547"/>
                </a:cubicBezTo>
                <a:cubicBezTo>
                  <a:pt x="1102150" y="3137933"/>
                  <a:pt x="1000686" y="3196230"/>
                  <a:pt x="975320" y="3293816"/>
                </a:cubicBezTo>
                <a:lnTo>
                  <a:pt x="582148" y="4743652"/>
                </a:lnTo>
                <a:lnTo>
                  <a:pt x="5073" y="6842367"/>
                </a:lnTo>
                <a:cubicBezTo>
                  <a:pt x="5073" y="6842367"/>
                  <a:pt x="1268" y="6855040"/>
                  <a:pt x="0" y="6858842"/>
                </a:cubicBezTo>
                <a:lnTo>
                  <a:pt x="26634" y="6858842"/>
                </a:lnTo>
                <a:lnTo>
                  <a:pt x="607514" y="4751256"/>
                </a:lnTo>
                <a:lnTo>
                  <a:pt x="1000686" y="3301420"/>
                </a:lnTo>
                <a:cubicBezTo>
                  <a:pt x="1023515" y="3217775"/>
                  <a:pt x="1111028" y="3167082"/>
                  <a:pt x="1194735" y="3189894"/>
                </a:cubicBezTo>
                <a:cubicBezTo>
                  <a:pt x="1235321" y="3201300"/>
                  <a:pt x="1269565" y="3226647"/>
                  <a:pt x="1289857" y="3263399"/>
                </a:cubicBezTo>
                <a:cubicBezTo>
                  <a:pt x="1311418" y="3300152"/>
                  <a:pt x="1316492" y="3341975"/>
                  <a:pt x="1305077" y="3383797"/>
                </a:cubicBezTo>
                <a:lnTo>
                  <a:pt x="1046345" y="4338103"/>
                </a:lnTo>
                <a:cubicBezTo>
                  <a:pt x="1019710" y="4435689"/>
                  <a:pt x="1078052" y="4537076"/>
                  <a:pt x="1175711" y="4562423"/>
                </a:cubicBezTo>
                <a:cubicBezTo>
                  <a:pt x="1261955" y="4585235"/>
                  <a:pt x="1352004" y="4543413"/>
                  <a:pt x="1390053" y="4462303"/>
                </a:cubicBezTo>
                <a:lnTo>
                  <a:pt x="1390053" y="4461035"/>
                </a:lnTo>
                <a:lnTo>
                  <a:pt x="1731225" y="3188627"/>
                </a:lnTo>
                <a:lnTo>
                  <a:pt x="2553081" y="1267"/>
                </a:lnTo>
                <a:cubicBezTo>
                  <a:pt x="2544203" y="0"/>
                  <a:pt x="2535325" y="0"/>
                  <a:pt x="2526446" y="0"/>
                </a:cubicBezTo>
                <a:close/>
              </a:path>
            </a:pathLst>
          </a:custGeom>
          <a:solidFill>
            <a:schemeClr val="accent1"/>
          </a:solidFill>
          <a:ln w="91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2A924E96-9B1C-6D19-49F6-49CA70E65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57402" y="4167788"/>
            <a:ext cx="3353904" cy="845645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lt"/>
                <a:cs typeface="+mn-lt"/>
              </a:rPr>
              <a:t>A python program </a:t>
            </a:r>
            <a:r>
              <a:rPr lang="en-US" sz="1600" b="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lt"/>
                <a:cs typeface="+mn-lt"/>
              </a:rPr>
              <a:t>designed to build </a:t>
            </a:r>
            <a:r>
              <a:rPr lang="en-US" sz="1600" b="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lt"/>
                <a:cs typeface="+mn-lt"/>
              </a:rPr>
              <a:t>and encourage healthy and happy </a:t>
            </a:r>
            <a:r>
              <a:rPr lang="en-US" sz="1600" b="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lt"/>
                <a:cs typeface="+mn-lt"/>
              </a:rPr>
              <a:t>habits.</a:t>
            </a:r>
            <a:endParaRPr lang="en-US" sz="1600" b="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itle 94">
            <a:extLst>
              <a:ext uri="{FF2B5EF4-FFF2-40B4-BE49-F238E27FC236}">
                <a16:creationId xmlns:a16="http://schemas.microsoft.com/office/drawing/2014/main" id="{7643F50D-950F-5A7E-722A-79E4F5D31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012" y="3619520"/>
            <a:ext cx="3593251" cy="413236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6600" dirty="0">
                <a:latin typeface="Consolas" panose="020B0609020204030204" pitchFamily="49" charset="0"/>
              </a:rPr>
              <a:t>Happy </a:t>
            </a:r>
            <a:r>
              <a:rPr lang="en-US" sz="6600" dirty="0" smtClean="0">
                <a:latin typeface="Consolas" panose="020B0609020204030204" pitchFamily="49" charset="0"/>
              </a:rPr>
              <a:t/>
            </a:r>
            <a:br>
              <a:rPr lang="en-US" sz="6600" dirty="0" smtClean="0">
                <a:latin typeface="Consolas" panose="020B0609020204030204" pitchFamily="49" charset="0"/>
              </a:rPr>
            </a:br>
            <a:r>
              <a:rPr lang="en-US" sz="6600" dirty="0" smtClean="0">
                <a:latin typeface="Consolas" panose="020B0609020204030204" pitchFamily="49" charset="0"/>
              </a:rPr>
              <a:t>Habits </a:t>
            </a:r>
            <a:br>
              <a:rPr lang="en-US" sz="6600" dirty="0" smtClean="0">
                <a:latin typeface="Consolas" panose="020B0609020204030204" pitchFamily="49" charset="0"/>
              </a:rPr>
            </a:br>
            <a:r>
              <a:rPr lang="en-US" sz="6600" dirty="0" smtClean="0">
                <a:latin typeface="Consolas" panose="020B0609020204030204" pitchFamily="49" charset="0"/>
              </a:rPr>
              <a:t>Builder</a:t>
            </a:r>
            <a:endParaRPr lang="en-US" sz="6600" dirty="0">
              <a:latin typeface="Consolas" panose="020B0609020204030204" pitchFamily="49" charset="0"/>
            </a:endParaRPr>
          </a:p>
        </p:txBody>
      </p:sp>
      <p:sp>
        <p:nvSpPr>
          <p:cNvPr id="96" name="Subtitle 95">
            <a:extLst>
              <a:ext uri="{FF2B5EF4-FFF2-40B4-BE49-F238E27FC236}">
                <a16:creationId xmlns:a16="http://schemas.microsoft.com/office/drawing/2014/main" id="{1C5A4B6C-BAC7-A685-A9B1-2F354B128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7402" y="5118336"/>
            <a:ext cx="4323426" cy="5871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cap="none" dirty="0" smtClean="0">
                <a:latin typeface="Consolas" panose="020B0609020204030204" pitchFamily="49" charset="0"/>
              </a:rPr>
              <a:t>Presentation by: </a:t>
            </a:r>
          </a:p>
          <a:p>
            <a:r>
              <a:rPr lang="en-US" cap="none" dirty="0" smtClean="0">
                <a:latin typeface="Consolas" panose="020B0609020204030204" pitchFamily="49" charset="0"/>
              </a:rPr>
              <a:t>Emily McNair</a:t>
            </a:r>
            <a:endParaRPr lang="en-US" cap="none" dirty="0">
              <a:latin typeface="Consolas" panose="020B0609020204030204" pitchFamily="49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744200" y="-7620"/>
            <a:ext cx="1455420" cy="15240"/>
          </a:xfrm>
          <a:custGeom>
            <a:avLst/>
            <a:gdLst>
              <a:gd name="connsiteX0" fmla="*/ 0 w 1455420"/>
              <a:gd name="connsiteY0" fmla="*/ 0 h 15240"/>
              <a:gd name="connsiteX1" fmla="*/ 1455420 w 1455420"/>
              <a:gd name="connsiteY1" fmla="*/ 1524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5420" h="15240">
                <a:moveTo>
                  <a:pt x="0" y="0"/>
                </a:moveTo>
                <a:lnTo>
                  <a:pt x="1455420" y="1524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TM11534312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FFBA00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A784F2EB-8377-40E2-878D-F359E4F7734D}" vid="{87F4C17B-0668-4D7F-80F5-6507D8EFBB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15CCAF-B227-4420-8A82-899C4EC33714}">
  <ds:schemaRefs>
    <ds:schemaRef ds:uri="230e9df3-be65-4c73-a93b-d1236ebd677e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16c05727-aa75-4e4a-9b5f-8a80a1165891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9BB42C3-98F0-4E09-AE96-62EE07CAC5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9EAE05-2D90-4440-A098-2E114DBDB54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24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Book Antiqua</vt:lpstr>
      <vt:lpstr>Calibri</vt:lpstr>
      <vt:lpstr>Century Gothic</vt:lpstr>
      <vt:lpstr>Consolas</vt:lpstr>
      <vt:lpstr>Courier New</vt:lpstr>
      <vt:lpstr>Custom</vt:lpstr>
      <vt:lpstr>Happy  Habits 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</dc:title>
  <dc:creator>Emily McNair</dc:creator>
  <cp:lastModifiedBy>Emily McNair</cp:lastModifiedBy>
  <cp:revision>33</cp:revision>
  <dcterms:created xsi:type="dcterms:W3CDTF">2024-04-26T03:54:21Z</dcterms:created>
  <dcterms:modified xsi:type="dcterms:W3CDTF">2024-04-26T05:14:10Z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