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19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94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23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5336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6935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6451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3100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069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355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73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184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72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881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41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11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52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C8BC-EF4C-4728-97E5-AC2B2C9C7256}" type="datetimeFigureOut">
              <a:rPr lang="en-CA" smtClean="0"/>
              <a:t>2024-07-22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165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F20C8BC-EF4C-4728-97E5-AC2B2C9C7256}" type="datetimeFigureOut">
              <a:rPr lang="en-CA" smtClean="0"/>
              <a:t>2024-07-22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5363E3E-51FD-4CC1-9A32-EAB75E2F5D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325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github.com/ksu-is/weather_chec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1DCD-B49B-9B15-E4B9-79F7E33E6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006659" cy="1700350"/>
          </a:xfrm>
        </p:spPr>
        <p:txBody>
          <a:bodyPr>
            <a:normAutofit/>
          </a:bodyPr>
          <a:lstStyle/>
          <a:p>
            <a:r>
              <a:rPr lang="en-CA" sz="8000" dirty="0" err="1">
                <a:solidFill>
                  <a:schemeClr val="accent2">
                    <a:lumMod val="75000"/>
                  </a:schemeClr>
                </a:solidFill>
              </a:rPr>
              <a:t>HealthHobby</a:t>
            </a:r>
            <a:endParaRPr lang="en-CA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B86CB-69CA-7767-669D-FF9BC96E0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036" y="1577790"/>
            <a:ext cx="2114964" cy="1655762"/>
          </a:xfrm>
        </p:spPr>
        <p:txBody>
          <a:bodyPr/>
          <a:lstStyle/>
          <a:p>
            <a:r>
              <a:rPr lang="en-CA" dirty="0"/>
              <a:t>Frank Umeano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3409C9-3CC3-2703-43BB-2757EEDC2515}"/>
              </a:ext>
            </a:extLst>
          </p:cNvPr>
          <p:cNvSpPr txBox="1">
            <a:spLocks/>
          </p:cNvSpPr>
          <p:nvPr/>
        </p:nvSpPr>
        <p:spPr>
          <a:xfrm>
            <a:off x="69574" y="2555986"/>
            <a:ext cx="5728252" cy="30363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Are you a gym lover?</a:t>
            </a:r>
          </a:p>
          <a:p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 </a:t>
            </a:r>
          </a:p>
          <a:p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Love tracking your workouts?</a:t>
            </a:r>
          </a:p>
          <a:p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 </a:t>
            </a:r>
          </a:p>
          <a:p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Need help with Nutrition</a:t>
            </a:r>
          </a:p>
          <a:p>
            <a:r>
              <a:rPr lang="en-CA" sz="4000" dirty="0">
                <a:solidFill>
                  <a:schemeClr val="accent2">
                    <a:lumMod val="75000"/>
                  </a:schemeClr>
                </a:solidFill>
              </a:rPr>
              <a:t>You need the </a:t>
            </a:r>
            <a:r>
              <a:rPr lang="en-CA" sz="4000" dirty="0" err="1">
                <a:solidFill>
                  <a:schemeClr val="accent2">
                    <a:lumMod val="75000"/>
                  </a:schemeClr>
                </a:solidFill>
              </a:rPr>
              <a:t>HealthHobby</a:t>
            </a:r>
            <a:r>
              <a:rPr lang="en-CA" sz="4000" dirty="0">
                <a:solidFill>
                  <a:schemeClr val="accent2">
                    <a:lumMod val="75000"/>
                  </a:schemeClr>
                </a:solidFill>
              </a:rPr>
              <a:t> System.</a:t>
            </a:r>
            <a:endParaRPr lang="en-CA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CA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CA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CA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F6EDD9-8DAD-949C-8514-7F1CF03A4E2C}"/>
              </a:ext>
            </a:extLst>
          </p:cNvPr>
          <p:cNvSpPr txBox="1"/>
          <p:nvPr/>
        </p:nvSpPr>
        <p:spPr>
          <a:xfrm>
            <a:off x="6096000" y="4839055"/>
            <a:ext cx="5419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Features:</a:t>
            </a:r>
            <a:r>
              <a:rPr lang="en-CA" dirty="0"/>
              <a:t> </a:t>
            </a:r>
          </a:p>
          <a:p>
            <a:pPr algn="ctr"/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Personal Health Dashboard, Personalized Workout plans, Health Analytics.</a:t>
            </a:r>
          </a:p>
        </p:txBody>
      </p:sp>
      <p:sp>
        <p:nvSpPr>
          <p:cNvPr id="12" name="TextBox 11">
            <a:hlinkClick r:id="rId2"/>
            <a:extLst>
              <a:ext uri="{FF2B5EF4-FFF2-40B4-BE49-F238E27FC236}">
                <a16:creationId xmlns:a16="http://schemas.microsoft.com/office/drawing/2014/main" id="{CE2E95ED-0773-8E01-AE73-52F2C675ACA1}"/>
              </a:ext>
            </a:extLst>
          </p:cNvPr>
          <p:cNvSpPr txBox="1"/>
          <p:nvPr/>
        </p:nvSpPr>
        <p:spPr>
          <a:xfrm>
            <a:off x="218660" y="5986262"/>
            <a:ext cx="4780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Repository: https://github.com/ksu-is/HealthHobby</a:t>
            </a:r>
          </a:p>
        </p:txBody>
      </p:sp>
      <p:pic>
        <p:nvPicPr>
          <p:cNvPr id="1026" name="Picture 2" descr="11 Ways to Support Teen and Young Adult Mental and Emotional Health Using  Tech">
            <a:extLst>
              <a:ext uri="{FF2B5EF4-FFF2-40B4-BE49-F238E27FC236}">
                <a16:creationId xmlns:a16="http://schemas.microsoft.com/office/drawing/2014/main" id="{ADB44E68-DDCB-77CD-229E-4EE58A3F6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1" y="0"/>
            <a:ext cx="2341424" cy="507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5 best habit tracker apps in 2024 | Zapier">
            <a:extLst>
              <a:ext uri="{FF2B5EF4-FFF2-40B4-BE49-F238E27FC236}">
                <a16:creationId xmlns:a16="http://schemas.microsoft.com/office/drawing/2014/main" id="{FB2458F5-963A-43C4-F7FE-837A59540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697" y="1700350"/>
            <a:ext cx="3789375" cy="267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07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4CA3-462E-172E-9149-F91FD7E3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idea?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96370-5822-69AF-31D1-EA9614560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9625"/>
            <a:ext cx="10353762" cy="901124"/>
          </a:xfrm>
        </p:spPr>
        <p:txBody>
          <a:bodyPr/>
          <a:lstStyle/>
          <a:p>
            <a:r>
              <a:rPr lang="en-US" dirty="0"/>
              <a:t>My goal was to create a workout/ health and management system that help improve people physical and mental being.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B339A2-C65E-CB9B-1979-60E1851453F0}"/>
              </a:ext>
            </a:extLst>
          </p:cNvPr>
          <p:cNvSpPr txBox="1"/>
          <p:nvPr/>
        </p:nvSpPr>
        <p:spPr>
          <a:xfrm>
            <a:off x="2271252" y="2438385"/>
            <a:ext cx="9065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0" dirty="0">
                <a:effectLst/>
                <a:latin typeface="+mj-lt"/>
              </a:rPr>
              <a:t>What source code/tutorials did you find?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D9A53-D613-2CE8-9C61-3AC6555B01E7}"/>
              </a:ext>
            </a:extLst>
          </p:cNvPr>
          <p:cNvSpPr txBox="1"/>
          <p:nvPr/>
        </p:nvSpPr>
        <p:spPr>
          <a:xfrm>
            <a:off x="1199535" y="3429000"/>
            <a:ext cx="100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found multiple tutorials on </a:t>
            </a:r>
            <a:r>
              <a:rPr lang="en-US" dirty="0" err="1"/>
              <a:t>youtube</a:t>
            </a:r>
            <a:r>
              <a:rPr lang="en-US" dirty="0"/>
              <a:t> and different </a:t>
            </a:r>
            <a:r>
              <a:rPr lang="en-US" dirty="0" err="1"/>
              <a:t>respositories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776EE-53EE-65ED-196A-AEAFCFB3C461}"/>
              </a:ext>
            </a:extLst>
          </p:cNvPr>
          <p:cNvSpPr txBox="1"/>
          <p:nvPr/>
        </p:nvSpPr>
        <p:spPr>
          <a:xfrm>
            <a:off x="2271252" y="4274522"/>
            <a:ext cx="9065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0" dirty="0">
                <a:effectLst/>
                <a:latin typeface="+mj-lt"/>
              </a:rPr>
              <a:t>What source code/tutorials did you find?</a:t>
            </a:r>
            <a:endParaRPr lang="en-US" sz="40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1F2B0-3B44-D3AA-4CCC-0188C54EB94E}"/>
              </a:ext>
            </a:extLst>
          </p:cNvPr>
          <p:cNvSpPr txBox="1"/>
          <p:nvPr/>
        </p:nvSpPr>
        <p:spPr>
          <a:xfrm>
            <a:off x="1056665" y="5089043"/>
            <a:ext cx="10068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rtl="0" fontAlgn="base">
              <a:spcBef>
                <a:spcPts val="1200"/>
              </a:spcBef>
              <a:spcAft>
                <a:spcPts val="0"/>
              </a:spcAft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The idea began with the need to track and manage workouts effectively. The primary goal was to create a simple command-line application where users could add, view, and delete workouts.</a:t>
            </a:r>
          </a:p>
          <a:p>
            <a:pPr lvl="1" rtl="0" fontAlgn="base">
              <a:spcBef>
                <a:spcPts val="0"/>
              </a:spcBef>
              <a:spcAft>
                <a:spcPts val="1200"/>
              </a:spcAft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Initial brainstorming led to the identification of essential features: adding a workout, viewing a list of workouts, and deleting a workout. This simple feature set was chosen to ensure the project was manageable and useful.</a:t>
            </a:r>
          </a:p>
        </p:txBody>
      </p:sp>
    </p:spTree>
    <p:extLst>
      <p:ext uri="{BB962C8B-B14F-4D97-AF65-F5344CB8AC3E}">
        <p14:creationId xmlns:p14="http://schemas.microsoft.com/office/powerpoint/2010/main" val="298958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E347B-7DFE-EA96-7AC5-547A6512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What surprised you?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17AE0-5E1F-BAC4-8128-C8624DFDD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What surprised you? How did the scope change? Why?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• What roadblocks did you face? How did you overcome them? (show the code and changes you made to fix it)</a:t>
            </a:r>
          </a:p>
          <a:p>
            <a:endParaRPr lang="en-US" dirty="0">
              <a:solidFill>
                <a:srgbClr val="202122"/>
              </a:solidFill>
              <a:effectLst/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marL="36900" indent="0">
              <a:buNone/>
            </a:pPr>
            <a:r>
              <a:rPr lang="en-US" dirty="0"/>
              <a:t>During the development of the Workout Manager project, a few things stood out:</a:t>
            </a:r>
          </a:p>
          <a:p>
            <a:pPr marL="36900" indent="0">
              <a:buNone/>
            </a:pPr>
            <a:r>
              <a:rPr lang="en-US" dirty="0"/>
              <a:t>Initially, the project seemed simple with just a few core features. However, as the development progressed, handling edge cases and ensuring a smooth user experience added complexity.</a:t>
            </a:r>
          </a:p>
          <a:p>
            <a:pPr marL="36900" indent="0">
              <a:buNone/>
            </a:pPr>
            <a:r>
              <a:rPr lang="en-US" dirty="0"/>
              <a:t>The importance of error handling and user feedback became more apparent than initially anticipated.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3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A746-5F04-9F7D-5B61-55CCDEE3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It /show the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6F341-4C0B-5191-D6A2-81D039C72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 it runs</a:t>
            </a:r>
          </a:p>
        </p:txBody>
      </p:sp>
    </p:spTree>
    <p:extLst>
      <p:ext uri="{BB962C8B-B14F-4D97-AF65-F5344CB8AC3E}">
        <p14:creationId xmlns:p14="http://schemas.microsoft.com/office/powerpoint/2010/main" val="418681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66E9-8342-E32A-B64E-08EDD846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462128" cy="5663381"/>
          </a:xfrm>
        </p:spPr>
        <p:txBody>
          <a:bodyPr/>
          <a:lstStyle/>
          <a:p>
            <a:r>
              <a:rPr lang="en-US" dirty="0"/>
              <a:t>Thoughts and What’s next</a:t>
            </a:r>
          </a:p>
        </p:txBody>
      </p:sp>
    </p:spTree>
    <p:extLst>
      <p:ext uri="{BB962C8B-B14F-4D97-AF65-F5344CB8AC3E}">
        <p14:creationId xmlns:p14="http://schemas.microsoft.com/office/powerpoint/2010/main" val="2996963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2547</TotalTime>
  <Words>296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Calisto MT</vt:lpstr>
      <vt:lpstr>Lato</vt:lpstr>
      <vt:lpstr>Wingdings 2</vt:lpstr>
      <vt:lpstr>Slate</vt:lpstr>
      <vt:lpstr>HealthHobby</vt:lpstr>
      <vt:lpstr>What was the idea?</vt:lpstr>
      <vt:lpstr>What surprised you?</vt:lpstr>
      <vt:lpstr>Run It /show the code?</vt:lpstr>
      <vt:lpstr>Thoughts and What’s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Sirish Bethapudi</dc:creator>
  <cp:lastModifiedBy>Frank Umeano</cp:lastModifiedBy>
  <cp:revision>3</cp:revision>
  <dcterms:created xsi:type="dcterms:W3CDTF">2024-07-21T22:04:14Z</dcterms:created>
  <dcterms:modified xsi:type="dcterms:W3CDTF">2024-07-24T18:12:24Z</dcterms:modified>
</cp:coreProperties>
</file>