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2"/>
    <p:restoredTop sz="94714"/>
  </p:normalViewPr>
  <p:slideViewPr>
    <p:cSldViewPr snapToGrid="0">
      <p:cViewPr varScale="1">
        <p:scale>
          <a:sx n="133" d="100"/>
          <a:sy n="133" d="100"/>
        </p:scale>
        <p:origin x="1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948C535-C52C-2D48-8D23-604DE6DC414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132EEF3-2EF6-7343-917C-438D966D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2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C535-C52C-2D48-8D23-604DE6DC414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EEF3-2EF6-7343-917C-438D966D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C535-C52C-2D48-8D23-604DE6DC414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EEF3-2EF6-7343-917C-438D966D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37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C535-C52C-2D48-8D23-604DE6DC414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EEF3-2EF6-7343-917C-438D966D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75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C535-C52C-2D48-8D23-604DE6DC414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EEF3-2EF6-7343-917C-438D966D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89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C535-C52C-2D48-8D23-604DE6DC414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EEF3-2EF6-7343-917C-438D966D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33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C535-C52C-2D48-8D23-604DE6DC414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EEF3-2EF6-7343-917C-438D966D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44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C535-C52C-2D48-8D23-604DE6DC414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EEF3-2EF6-7343-917C-438D966D4F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63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C535-C52C-2D48-8D23-604DE6DC414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EEF3-2EF6-7343-917C-438D966D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C535-C52C-2D48-8D23-604DE6DC414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EEF3-2EF6-7343-917C-438D966D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9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C535-C52C-2D48-8D23-604DE6DC414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EEF3-2EF6-7343-917C-438D966D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5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C535-C52C-2D48-8D23-604DE6DC414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EEF3-2EF6-7343-917C-438D966D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2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C535-C52C-2D48-8D23-604DE6DC414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EEF3-2EF6-7343-917C-438D966D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3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C535-C52C-2D48-8D23-604DE6DC414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EEF3-2EF6-7343-917C-438D966D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4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C535-C52C-2D48-8D23-604DE6DC414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EEF3-2EF6-7343-917C-438D966D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7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C535-C52C-2D48-8D23-604DE6DC414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EEF3-2EF6-7343-917C-438D966D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6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C535-C52C-2D48-8D23-604DE6DC414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EEF3-2EF6-7343-917C-438D966D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4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48C535-C52C-2D48-8D23-604DE6DC414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32EEF3-2EF6-7343-917C-438D966D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84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1BAA-0719-A174-41D3-499A77A8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4681873" cy="1456267"/>
          </a:xfrm>
        </p:spPr>
        <p:txBody>
          <a:bodyPr>
            <a:normAutofit/>
          </a:bodyPr>
          <a:lstStyle/>
          <a:p>
            <a:r>
              <a:rPr lang="en-US" dirty="0" err="1"/>
              <a:t>Hello_Weather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by: Vanessa Aguirre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916EB9-2993-4A28-BD3C-F509E4A183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5310">
            <a:off x="5543259" y="331783"/>
            <a:ext cx="1972986" cy="1714626"/>
            <a:chOff x="5281603" y="104899"/>
            <a:chExt cx="6910397" cy="6005491"/>
          </a:xfrm>
        </p:grpSpPr>
        <p:sp>
          <p:nvSpPr>
            <p:cNvPr id="21" name="Freeform 267">
              <a:extLst>
                <a:ext uri="{FF2B5EF4-FFF2-40B4-BE49-F238E27FC236}">
                  <a16:creationId xmlns:a16="http://schemas.microsoft.com/office/drawing/2014/main" id="{68C9F252-C33E-4D9D-89A9-29C71202C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20E27CE-CCF2-4A56-8EE6-56D7776D3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80382FE-22DF-4A28-9E18-18DF0B98DD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F1E1CA71-1F75-4CC2-A04C-F5469D3E7D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7E93F71-2CD6-4E95-929F-A37A04E90D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1D4D4AB-D40F-4366-87D4-14140A8DC0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4C2C7D6-CCA9-455E-A2B4-950CF60E6D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8F49D09-5255-4576-AA26-3047912100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5ABBE43B-5C15-4092-8397-F2EE0D6EE6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7BE7213-1F74-43F3-B30E-3A3BBBB374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D37C6D0F-4E5D-43F3-9271-C9BEB47EC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D707BC88-122E-4904-AA15-DC64CB473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1132BDCA-81AF-4984-9FED-3B7F0A6E7B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8258699-45E9-4DF2-98B9-413E4AF7EA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E35C4B6-6EA7-46D1-A77C-0A43EB7060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858FB89-435A-421D-8569-40E836F9B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038B114-A273-47EA-B808-D40DF6A87B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0C3AFFB-4ABE-4CDD-9D15-D3A1E034A7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2D2AC70-77E2-4E47-8819-AE98F45F20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3B98B88-092B-40F1-83AF-EF05FE90C6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4E156B4-07C7-4693-BE8A-6474C8382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5062320-E086-4A55-AC85-B47125E46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D4C6582-EB0A-4797-B783-9FDB444780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3BCB88-1F09-40B4-877B-7F1DB19D2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1CEDE52-1DBA-46CB-B162-483FA12366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4EAC206-5CBE-4294-BCB3-B6BB8365FD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68EC73D-68E6-4D01-994D-D79A158F79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83BF9F4-A2DC-4BB4-AB2C-5D5A8C6308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CDFD330-651C-4E2D-B43C-673055996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B02860E-DE31-4D1D-9814-84634B061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F2B2203-67C0-421E-B730-5442C7FC5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C81C27A-0E22-4AE4-9DC6-BA282A8DCF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96C7698-2E0B-4EB3-BD5B-4466A8FB5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B9E4CCE-BD05-4EB3-89A6-5D657EDF7C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68E1002-3777-49D4-8287-79A6EA1055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EC9682F-6679-4064-93F6-629EADCDA0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C305438-8571-46ED-AD5E-7C7EC2EAF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AF15B4E-ED23-4114-8624-AA4E39E541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42EABB4-278D-4444-88C0-4A46BB353B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646E931-2EB7-4ACA-B157-D0A94A6CC8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47DEB787-3410-495B-9CE9-34B2C45B4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554FCB-2FCB-4262-90EC-26A76CE777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532B4D5-1FD8-4D61-9006-4FB87DBEA2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C0A07D9-D524-4DAD-9C9B-D017A34786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26263BD-284E-4554-A24C-B67027943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41829ED-6190-46C7-9DF5-D6428A87E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3AF3AA5-A1DA-43EF-94BC-6201541B88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DD8BF8E-408E-4CBD-8A16-F6C48B5F95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2F5A71F-B7DE-4473-9726-3DDE4B1D9A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E6C478E-120B-4F22-807F-FE8D78AE10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A77BC7E5-76F8-4173-90C6-748A0B10FC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DB73477-1282-48F5-AF98-FBAED0A73C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7481F57-CDDC-4607-8526-EDFC8B249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1B9223D-EFC9-4152-850B-08E154E911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269E02D-6469-428E-BF24-6CDC65C42C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E21E2EE-3BB1-4047-ACA2-A3C5C65D28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D163CA9-710E-4EED-A788-2101F338F0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D0BBC0A-86F2-4F24-9FD6-24DA772F48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AD70A49C-EF11-4EF2-BFAE-B80EA5B3A4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06BF5D9-1663-4A67-BB15-1C58CFA77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CAFEF6B-14D7-4260-9860-8BB499A493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167A90B-062B-42FF-A167-6F09D77458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74F8228-3BB9-4418-81B6-36478D2E3C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98F3879-57E1-4FD3-9664-ACC502D9FD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2E24A83-1E83-4A8F-A3BB-4D9B2601C2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A76F6C4-6952-438D-9E6E-98BC6CE589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05BEC62-1C92-4593-962B-C54BD944E4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C8615AD1-5421-416F-A4D4-6956C3B2AC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FC466A0F-A8C2-43CF-8701-FE4C8F2BF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A668953-3447-4870-8105-2CCE9B06A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F4264AA-B924-4ADE-BB7A-2DE6AD2744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43ABEF4-4632-442E-B63C-7366546EE9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8560FE6-736C-4255-B7E8-FF0D1ECE4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60865E5-6FC1-453A-B022-58D5D20FD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54DFF81-B50B-408D-AC3A-0D8358A4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3AB2AE8-5E1B-427C-9752-710CF62677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77DCA7C7-6525-409C-BB4A-781E2EAD2D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4C4B6460-EC37-455C-A7F0-1FFB954771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7835FD8D-189B-4DBF-9331-5B63456DBE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7205E40C-D7A1-4A5A-B706-74E8B829D9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50C943-13F0-6616-6B49-C966A405E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4681873" cy="3649133"/>
          </a:xfrm>
        </p:spPr>
        <p:txBody>
          <a:bodyPr>
            <a:normAutofit/>
          </a:bodyPr>
          <a:lstStyle/>
          <a:p>
            <a:r>
              <a:rPr lang="en-US" dirty="0"/>
              <a:t>Have you ever wondered what the weather will be like tomorrow? </a:t>
            </a:r>
          </a:p>
          <a:p>
            <a:r>
              <a:rPr lang="en-US" dirty="0"/>
              <a:t>Have you ever wondered what is the current temperature?</a:t>
            </a:r>
          </a:p>
          <a:p>
            <a:r>
              <a:rPr lang="en-US"/>
              <a:t>I </a:t>
            </a:r>
            <a:r>
              <a:rPr lang="en-US" dirty="0"/>
              <a:t>have created an app where you will enter your city that your currently in or even a city you will be traveling to soon and it will give you all the details you need to know about. 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2347F19-25D3-4479-BD08-0070E8D6C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03" name="Freeform 98">
              <a:extLst>
                <a:ext uri="{FF2B5EF4-FFF2-40B4-BE49-F238E27FC236}">
                  <a16:creationId xmlns:a16="http://schemas.microsoft.com/office/drawing/2014/main" id="{2FEDD424-ECF8-4BE4-B455-5660ACF31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3395919-480A-4AED-8762-FE010FCE0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D42A908A-0313-4789-BED7-5F0DC48CF0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9329C319-928A-41DF-AAD8-192F68311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31BC2E3B-06A6-4B53-88C6-60F9508B2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92A5E27D-29D6-4F3C-9B42-C4CD79A496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E918645-ADBD-4FBE-9125-FC963DA30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4189719D-E41B-4537-ACBB-2B15156B1B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D8A39D42-7904-45EA-94A1-452BEDCC9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F86641C-01DF-4424-A4E0-8AC46C1CC3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E0DB12C-C1EB-431A-8F69-16AF768A82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BAA9FDEC-D683-44B7-B850-3D8D70CD8F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D2CDDD1D-A217-4662-8C60-CA94B58A69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40982A69-39A2-4CB7-A7B7-537CCA5BBA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86DA7B0D-D68A-42B3-8493-B3591625D2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1E8396E6-0D76-4AB0-AB88-5642627A6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8C59E9E-60C9-4777-8A93-1A9A4D952D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5165D84-A940-426B-9F2B-3CA05E3F80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CDEAF07B-DC40-47D6-94F0-F4A246AEF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78816FCA-973E-41CF-B4C3-F56E475001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188FC69A-2CB5-4793-834F-4FCD6C7AEE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1DC8F704-75B4-416D-B151-B1BEC7F3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12447E86-5613-4D02-ACFA-18AEF6916E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F924CF0F-E419-4E9B-A600-32E313719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1E6A985-1D5E-4E21-97CA-D86D42E800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D10784A5-CCBE-4DF3-9CE7-2AE9C6C07C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2EEF7A8A-F430-4687-9455-19709325A3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73690C5-E93C-4AB0-AC84-2669E31A9B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02C8787F-E35E-48D8-8203-53F97CFBE3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31F8989E-ECDD-4121-8AED-AEE38D9A1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F13143EE-5D37-4047-ABA0-9E499618B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10E3E1E1-16F1-4294-A545-458F31A914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648A3E59-EEB5-4F9D-8CE9-762433A2C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ECF2D288-19B2-409E-832F-5F6E1FFFBB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3EBDFADF-FB69-498E-BD93-730DD27A3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B19D7E0-00BA-4B15-8FD1-7A93BCD8E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AF650A0E-4EE1-4E70-8473-20B55E3FC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D5BA3A2A-30DF-48F1-A2FD-4723ACFBA8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24A03DE9-4B81-4253-9EE4-B9220981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6899AFCE-C434-4469-97AC-ABE720A357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07E0DFAB-9CBF-4060-9DE1-D9AB2AFD42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48078366-B29C-4371-874D-BECCB1EDE9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DE008D64-8769-4A13-A8B0-89213457C7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2846D4F9-EC40-489A-9EF6-0F0CDD8671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4115676-20E5-452E-9398-C0FCB32FEA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8A621957-37E8-451F-BB84-5D6B03CF3A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DACCCD2F-2274-4BBF-9B5E-26E62490F5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4E87762F-D0DE-4363-93FD-E9631AFBBD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99F47FEF-F06A-4C16-AA27-B960D1952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3FDF56CA-1BB6-415F-8D3E-30F26B40C5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7E6630A1-3217-4E63-9788-5A3260A58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770D5610-7B36-415F-8AA3-0D7759FDDF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C4F85022-0CE1-430D-8B1A-0F676F4AF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31354BC8-A827-4AA1-96EE-6360E8C96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CDAC0527-948D-4011-BCD9-270E429784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1300D97D-2A0F-4304-89BE-766397C61A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42C89D97-5330-4086-A830-182F7582A6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EDBD7367-EA95-40EB-90AC-465845C746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43E242C-FE1A-4A13-9D43-829B8B8272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67AC161D-718C-43E4-8F7D-7C294600C2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86EC5E7-FE84-45D4-BFD1-55EE510260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A9A41384-ABD9-4502-8CFB-550D9C9935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7B0BC74-BD29-4ACA-A07C-8C6038BBB5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2E0421E2-5A11-418B-A32C-588618528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16B33503-18E3-4A3B-933F-30D0EE5C1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1B61DA4A-82CE-4AC1-9909-7C4700516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F919C909-7E7B-4578-8E2C-DD61B8D44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C86C93AE-A899-4040-AD7E-D8B434CAD8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90C13BE-1E9D-4E17-ACF7-96D3EFB833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1B37F1B8-B2B1-409C-B02E-1A55C22214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8DB9BF9-338F-4628-BBFE-15C697F200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47D45C16-7517-49A1-BBEC-89F21AA60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4E30B89E-B14C-4845-A5A1-9CCA44E6F1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B1F41D7C-DCA7-4481-A76A-48B66E72A1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136EFEF5-B92F-4400-AFC7-BFFD45243C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39650283-94D1-4738-9FCE-D31753ACA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B9232A0-B62C-4957-BCB3-870183FB92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185459AE-C704-4293-B5C4-69D2A60A38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0B73290C-EEC7-44A0-A8AD-EB70F8BD3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AB61CA57-2FEB-4363-A188-ED7D346B82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7F6F524E-C752-4B7C-A9F0-3F00DFDB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804892">
            <a:off x="5612564" y="3157613"/>
            <a:ext cx="2928062" cy="2544637"/>
            <a:chOff x="5281603" y="104899"/>
            <a:chExt cx="6910397" cy="6005491"/>
          </a:xfrm>
        </p:grpSpPr>
        <p:sp>
          <p:nvSpPr>
            <p:cNvPr id="185" name="Freeform 183">
              <a:extLst>
                <a:ext uri="{FF2B5EF4-FFF2-40B4-BE49-F238E27FC236}">
                  <a16:creationId xmlns:a16="http://schemas.microsoft.com/office/drawing/2014/main" id="{F6D4360C-5226-4CC2-A109-812DF510B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71143042-758C-43AF-A97C-B7D63B027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EF45F6D5-0990-402B-86E4-3FFA333290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CA63F896-F673-4808-9847-3290BC521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727B7CC0-2D7E-4864-83B9-BA7FC28EAD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C052304-DB27-476B-AFA8-BD7682F268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A92951F8-B9F3-4590-AFDE-59A8EACE8C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1AB35A88-629B-4CF8-8E88-27B47B6E7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FECC77E-4526-4599-A8F7-D39D6BC1A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E4412F1-F32B-49C5-8970-F94CFEEF0A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5098ABEA-D561-45BC-8A01-FFA7460E34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FA9CD9D9-DEDB-486C-ADA4-B2B712EAA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72FB09B0-0D8F-40F4-B2DE-A229EC8B1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7E5227CC-F30E-44CE-B06A-8CDF97E6E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0A7115AF-CB25-46A8-B470-FFB668CBB5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CDC4E23D-21D0-4FAF-A904-65688F78A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BCEE73AD-62FE-49E3-996D-238B6EAD07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F44830C9-92A0-4D81-8480-68226E8337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C122A750-9CA2-4958-AD1B-91D5D739F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B1F19686-D816-4075-9BC2-E4792413F2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85B0CED0-2C33-4F23-86D6-D855082B9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54AD91B0-026C-43CB-A26E-0F4FE5795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8A5A8161-CE5A-426A-8E7D-88FE124F0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3E1195E8-E9D6-4449-A1FC-C53993F128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5C823AC-E3CF-4F0E-8C20-99CEBD7044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C4184468-B8BA-4EDD-9D1A-B7F67248C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DB74EE2C-38D7-4587-B35B-CD2FAB7512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75D1F630-BE7A-4D3B-819B-FAFB4FAE0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F7AF57EB-EF82-42AC-BD04-C10F298FAA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8EDD9EB0-BB53-481D-B22A-4236C4FD1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99690E1A-C081-4CF2-B888-74279CC425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E9AC17F0-0388-469A-ACAA-553993A8E3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ACB86715-ABC0-4431-8CCB-5379346A8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5F8DB845-071D-4D84-B5C8-C0067F7296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C9580A67-EF5C-4713-A07A-34EA96CAB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63DBBEE5-A19D-4D61-8ADB-B9CE891AD0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9FDD44CF-315C-42FB-92C4-93920F28E7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C3C9E918-79D3-4512-93DE-1121C5E7B9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6E15671A-99FE-42DE-830A-BC8B7BE715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0D2234C8-E6B2-45CE-A80E-BBAAEF18EB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3BDB90FE-4EC8-43DA-931A-718213EBA4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7E986C7-23D3-4677-9FEA-3308535C3B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B53DB176-4CF0-49F5-8731-03DCE8656D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206AA562-0996-4E32-AE2D-7CDC038D7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779EB801-B846-4FA2-ABF8-27EA46A9D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AAF39C99-3F13-477F-B2EE-E326399BE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BD47E02F-C783-4A07-9B56-04B17EE6A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7DDD33B4-5EB7-44BE-B64C-67F21C81C3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41014B22-F4AF-4687-90A5-BEF3130855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AF9C0885-CCC4-4136-ADCF-59A1E7211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E0CED535-4BDA-46E5-BE57-BFC3FAEBF9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D4144031-5FC2-45C8-A55A-3ECF44AFB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24862D56-259E-408C-AD1F-CDEC7368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026B85E4-6653-4FFC-AFA8-A8D0C54F8A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741AF38F-97CD-44BE-A079-914577FF2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0E5CD4DD-5DF6-4681-B1DF-5B0F20299C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5069975-2552-4DC3-A2FC-1AEA2158A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DC918371-E870-4119-B051-C77893B28E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30E6C0C5-90B9-4DD2-B4A9-A738CCF39C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0B780211-574F-4D2A-BF67-4E4FBF048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BD8EA0D-272F-45D3-AD7D-14E2FCC7E3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85273A52-980C-40E2-8337-166300A2A5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36C02875-55F3-4482-AD70-2EE3FF824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FB32E058-164C-44EE-B305-8D901B0FCB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57736E96-8075-4F5E-8E5E-BDAC9FADA1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E8FCD13A-FF10-415A-9FA9-B529680496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A9FB36D0-68BC-4789-BB30-F501D45737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33BB585D-96D0-4265-89EB-1A9C80C7B3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85E69DAA-05E3-4592-92D1-B85D8057AD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7A49CCBB-CE21-4AB8-A4CA-4A8AAC7C33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CADF9F91-32A1-4038-BB7A-828C84B2D8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B7B92E8A-F0BC-4D57-96B9-7C10643C7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9EFCB507-ED5F-4A0C-B49E-E8CF8A035A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2CBD98E-005E-41DC-9A76-AA1F380609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8C4E4940-5B6C-4020-81FE-33DB69297D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AB02739E-8E33-4A74-8252-80603F70C8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B0BCFE26-5D1E-42E9-839D-5726C56BE2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F6C8FD74-B3C0-46E5-BA47-52EFF95749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0C86A344-DEC9-47F3-A90D-1960BC927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69CB55C8-87B2-4BE3-A6A2-D90000E3A3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6191F0AD-C720-4E9E-9B1A-9C8A537B8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643280" y="-580942"/>
            <a:ext cx="4662812" cy="4052224"/>
            <a:chOff x="5281603" y="104899"/>
            <a:chExt cx="6910397" cy="6005491"/>
          </a:xfrm>
        </p:grpSpPr>
        <p:sp>
          <p:nvSpPr>
            <p:cNvPr id="267" name="Freeform 17">
              <a:extLst>
                <a:ext uri="{FF2B5EF4-FFF2-40B4-BE49-F238E27FC236}">
                  <a16:creationId xmlns:a16="http://schemas.microsoft.com/office/drawing/2014/main" id="{BB5A9845-3ACA-4CDF-8F0E-F681D62A5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FC1F1F73-7ABC-4F79-A342-876B2D81E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066E07A7-A8B9-4A11-8B11-7CA574B7A1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16788C9C-03FD-4123-8B67-FB1E2CE47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FB4DEE61-8FDF-435F-9A6B-90322E34FF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CEEAE353-6EB4-436E-9D9C-702B0EC2B7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88EA36F9-B6F3-407E-B6CD-BB2A79BD7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F6014454-46D0-403C-A267-7E8AE36E1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13C96F4A-ED2D-4A99-A9DC-453A754279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1873097A-0FDE-47BA-B389-D16F6B0E01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6B6BC893-2000-4112-8529-C45A6B7E68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647597FF-250D-4A88-9BF2-28AAE8B548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08A8627F-6A72-426F-B60B-FBCEF8E27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297EF6A1-1052-4DE5-BA8F-F7BCD2DDE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5050F261-9C54-4EEE-B6B9-A233F107D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18578ABE-40D8-44AC-9EC4-CE211E859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C5537058-9800-4394-BC5D-65603E496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8A54A785-F349-468B-B6B7-E4BC4BAEFF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7792D4DE-5135-462C-9AF3-72ECC55114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000BBF14-A6BD-44A2-BBB1-7D8E4A5463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69B59866-70A6-4217-91FD-6E56DD4C9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0E92ACEF-0732-4B5A-A22F-4D2161889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34D17BC3-65D0-46DE-B715-53DB58D59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FF06A701-0A1F-49FD-AA0B-346D447D9F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8A8694D1-7DCA-46FF-A89A-9133A61C6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77B12B06-3CC5-4F71-8EA3-FCA7A9CB70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C49F5517-E015-41C4-BC97-076F6BE9E9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B2C289BC-09CC-4C4C-8FDB-1E18F38D3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477C671B-653A-4E8C-A768-C0BBE506A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23700B49-038C-4F33-96A7-28299306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7F032AD8-9069-4C43-9033-7BF0278F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B85B7AAA-BB0B-46DC-9DA5-F6A50FA4B1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020430C3-CDA0-4859-8D85-9A4B37DF80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8D831F4E-9351-4E9B-89B7-467DB13F20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98748E92-CD47-476D-93AD-FDA8B0005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980E8134-4223-4A47-9A01-40AE4E813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744BDD2C-AD14-4FC1-8C82-D1669BECC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64567A16-FCD6-4418-9574-3995B12B13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9AA58126-98FE-4C95-A09A-FBDFAA7973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54F61547-264D-4C69-AE76-89B5497FC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9BB0AE43-ADA3-48EC-8CEA-B9A44A5C3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315E9DE5-6616-4550-B31D-909339B238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4A0B24BA-3A17-4ADB-AC89-50C89AB16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C60B08DF-39D4-4FED-8E90-1B8AF0C2B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E03A27FF-C8C7-415F-9BA4-8E64C342EA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9ABDA913-71FD-4826-927C-C0E8D41E2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57A6A8BD-D397-4213-AD6B-E4D0B59953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5E30D5A7-42E8-4972-8739-C9268D6426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A92936C1-14EB-472B-842F-9921DC2E12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F64CD999-0C77-4E08-A169-75AF10E2A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65CCDBD0-7E08-4DA2-A8E7-C4B838EEA8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79216250-F15C-4EF0-BD96-02601887F7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DE8C460-09C8-4887-9A44-A6E05CEA29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45BFC8C1-9B0D-40E6-A5A4-0EE6946FE1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5A4DEAB9-2D45-40F7-A115-534D3AE130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044D516C-8603-4096-B89F-16E5D7D6C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71F0C0B6-D1FF-4842-9D71-F9F360D564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F7C16E21-459A-46FA-B927-B9A9A35333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9FC29217-CA19-4B46-86F5-1053515EB2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5875C3DE-314B-45BE-8C23-EA9D452FD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6F85B899-F3C4-4556-854B-78F90C57A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6FD381B4-0957-451B-98B0-5BA77C6E24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AD64D872-D788-4DA9-B4AE-2874D52F8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D89F8248-B8BD-4622-BE3A-DEDCFEDE58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28ADBAB7-EC82-4518-85AE-65119D1A8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CE69525B-0F79-47DF-AF24-8527E1366D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B4877CF2-206E-4EB6-97BF-C9DA57033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B577180A-D57A-4020-8F6F-F5DEE8CDC1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E60A6B6D-736D-4AF8-BD15-81CD7410E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C1F97AB2-5AD8-4616-9F86-FE765143B8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ACA444D5-80DD-4760-B4EE-6C23CA444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00515E3E-4E7F-4B1E-B9CF-E918852FD6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2038EA72-0798-4E79-B412-FA603E87F0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93E9084A-6F15-4DB1-AF7C-EE14898DF2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3D1A7182-8DB0-4A4A-A1EA-62B0955AF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E4A6A125-7133-4A58-91C2-E091460D8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4BFF675B-560B-4AB6-9EF0-489C47D9F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616905A4-890A-41C7-85F7-3C064C8D3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354AD671-7BE2-460C-ADD8-00E4595D78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C9D949C4-C239-4981-B5FD-4022F48489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3" name="Picture 12" descr="A smartphone with weather icons on the screen&#10;&#10;Description automatically generated">
            <a:extLst>
              <a:ext uri="{FF2B5EF4-FFF2-40B4-BE49-F238E27FC236}">
                <a16:creationId xmlns:a16="http://schemas.microsoft.com/office/drawing/2014/main" id="{F9638B0A-199E-25BA-B0F8-32299075DB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0" b="-10"/>
          <a:stretch/>
        </p:blipFill>
        <p:spPr>
          <a:xfrm>
            <a:off x="5675741" y="485876"/>
            <a:ext cx="1955786" cy="1955787"/>
          </a:xfrm>
          <a:custGeom>
            <a:avLst/>
            <a:gdLst/>
            <a:ahLst/>
            <a:cxnLst/>
            <a:rect l="l" t="t" r="r" b="b"/>
            <a:pathLst>
              <a:path w="2851962" h="2851962">
                <a:moveTo>
                  <a:pt x="1425981" y="0"/>
                </a:moveTo>
                <a:cubicBezTo>
                  <a:pt x="2213529" y="0"/>
                  <a:pt x="2851962" y="638433"/>
                  <a:pt x="2851962" y="1425981"/>
                </a:cubicBezTo>
                <a:cubicBezTo>
                  <a:pt x="2851962" y="2213529"/>
                  <a:pt x="2213529" y="2851962"/>
                  <a:pt x="1425981" y="2851962"/>
                </a:cubicBezTo>
                <a:cubicBezTo>
                  <a:pt x="638433" y="2851962"/>
                  <a:pt x="0" y="2213529"/>
                  <a:pt x="0" y="1425981"/>
                </a:cubicBezTo>
                <a:cubicBezTo>
                  <a:pt x="0" y="638433"/>
                  <a:pt x="638433" y="0"/>
                  <a:pt x="1425981" y="0"/>
                </a:cubicBez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470184-358C-F7ED-F8AC-D7C4EE8A72A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4000"/>
          <a:stretch/>
        </p:blipFill>
        <p:spPr>
          <a:xfrm>
            <a:off x="5998438" y="2732176"/>
            <a:ext cx="2902538" cy="2902537"/>
          </a:xfrm>
          <a:custGeom>
            <a:avLst/>
            <a:gdLst/>
            <a:ahLst/>
            <a:cxnLst/>
            <a:rect l="l" t="t" r="r" b="b"/>
            <a:pathLst>
              <a:path w="2851962" h="2851962">
                <a:moveTo>
                  <a:pt x="1425981" y="0"/>
                </a:moveTo>
                <a:cubicBezTo>
                  <a:pt x="2213529" y="0"/>
                  <a:pt x="2851962" y="638433"/>
                  <a:pt x="2851962" y="1425981"/>
                </a:cubicBezTo>
                <a:cubicBezTo>
                  <a:pt x="2851962" y="2213529"/>
                  <a:pt x="2213529" y="2851962"/>
                  <a:pt x="1425981" y="2851962"/>
                </a:cubicBezTo>
                <a:cubicBezTo>
                  <a:pt x="638433" y="2851962"/>
                  <a:pt x="0" y="2213529"/>
                  <a:pt x="0" y="1425981"/>
                </a:cubicBezTo>
                <a:cubicBezTo>
                  <a:pt x="0" y="638433"/>
                  <a:pt x="638433" y="0"/>
                  <a:pt x="1425981" y="0"/>
                </a:cubicBezTo>
                <a:close/>
              </a:path>
            </a:pathLst>
          </a:custGeom>
        </p:spPr>
      </p:pic>
      <p:pic>
        <p:nvPicPr>
          <p:cNvPr id="11" name="Picture 10" descr="A person holding a phone with weather icons on the screen&#10;&#10;Description automatically generated">
            <a:extLst>
              <a:ext uri="{FF2B5EF4-FFF2-40B4-BE49-F238E27FC236}">
                <a16:creationId xmlns:a16="http://schemas.microsoft.com/office/drawing/2014/main" id="{AB2DC0CC-CE0B-89B1-2124-2A6323B1C17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" b="16622"/>
          <a:stretch/>
        </p:blipFill>
        <p:spPr>
          <a:xfrm>
            <a:off x="8267683" y="2490"/>
            <a:ext cx="3920658" cy="3269097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F1D39F-5266-43F7-91FF-D9BA88138BC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13923" b="-1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20877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17</TotalTime>
  <Words>69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Hello_Weather  by: Vanessa Aguirre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Hello_Weather  by: Vanessa Aguirre</dc:title>
  <dc:creator>Vanessa Aguirre</dc:creator>
  <cp:lastModifiedBy>Vanessa Aguirre</cp:lastModifiedBy>
  <cp:revision>2</cp:revision>
  <dcterms:created xsi:type="dcterms:W3CDTF">2024-11-22T03:57:01Z</dcterms:created>
  <dcterms:modified xsi:type="dcterms:W3CDTF">2024-11-22T04:14:59Z</dcterms:modified>
</cp:coreProperties>
</file>