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7294-E6E5-8A4C-9A38-FB2A860A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202637"/>
            <a:ext cx="8679915" cy="1748729"/>
          </a:xfrm>
        </p:spPr>
        <p:txBody>
          <a:bodyPr/>
          <a:lstStyle/>
          <a:p>
            <a:r>
              <a:rPr lang="en-US" dirty="0"/>
              <a:t>Project - Reminder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833F-A193-194B-B135-188660CE3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138" y="2643766"/>
            <a:ext cx="8673427" cy="1322587"/>
          </a:xfrm>
        </p:spPr>
        <p:txBody>
          <a:bodyPr/>
          <a:lstStyle/>
          <a:p>
            <a:r>
              <a:rPr lang="en-US" dirty="0"/>
              <a:t>Justin Hawkins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16553-4687-AE4F-B6A1-59170165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8" y="1951366"/>
            <a:ext cx="4218137" cy="3380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13C13-732C-CB4D-89A0-1A2D69EE8BB7}"/>
              </a:ext>
            </a:extLst>
          </p:cNvPr>
          <p:cNvSpPr txBox="1"/>
          <p:nvPr/>
        </p:nvSpPr>
        <p:spPr>
          <a:xfrm>
            <a:off x="6953547" y="312039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”Get it together”</a:t>
            </a:r>
          </a:p>
        </p:txBody>
      </p:sp>
    </p:spTree>
    <p:extLst>
      <p:ext uri="{BB962C8B-B14F-4D97-AF65-F5344CB8AC3E}">
        <p14:creationId xmlns:p14="http://schemas.microsoft.com/office/powerpoint/2010/main" val="21023407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Project - Reminder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Reminder</dc:title>
  <dc:creator>Justin Hawkins</dc:creator>
  <cp:lastModifiedBy>Justin Hawkins</cp:lastModifiedBy>
  <cp:revision>2</cp:revision>
  <dcterms:created xsi:type="dcterms:W3CDTF">2018-12-04T14:33:13Z</dcterms:created>
  <dcterms:modified xsi:type="dcterms:W3CDTF">2018-12-04T14:45:32Z</dcterms:modified>
</cp:coreProperties>
</file>