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24640F-F91F-064E-920D-AC072B4E7090}" v="1" dt="2024-07-23T01:36:10.9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41"/>
    <p:restoredTop sz="94599"/>
  </p:normalViewPr>
  <p:slideViewPr>
    <p:cSldViewPr snapToGrid="0">
      <p:cViewPr varScale="1">
        <p:scale>
          <a:sx n="85" d="100"/>
          <a:sy n="85" d="100"/>
        </p:scale>
        <p:origin x="184"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7/22/24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7/22/24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7/22/24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7/22/24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7/22/24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7/22/24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7/22/24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Oval 16">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9"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20"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2" name="Rectangle 21">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26" name="Freeform: Shape 25">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28"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AA7751BF-B4F8-B39B-1B83-9D65F810C92F}"/>
              </a:ext>
            </a:extLst>
          </p:cNvPr>
          <p:cNvSpPr>
            <a:spLocks noGrp="1"/>
          </p:cNvSpPr>
          <p:nvPr>
            <p:ph type="title"/>
          </p:nvPr>
        </p:nvSpPr>
        <p:spPr>
          <a:xfrm>
            <a:off x="1154955" y="973668"/>
            <a:ext cx="2942210" cy="1020232"/>
          </a:xfrm>
        </p:spPr>
        <p:txBody>
          <a:bodyPr vert="horz" lIns="91440" tIns="45720" rIns="91440" bIns="45720" rtlCol="0" anchor="ctr">
            <a:normAutofit/>
          </a:bodyPr>
          <a:lstStyle/>
          <a:p>
            <a:pPr>
              <a:lnSpc>
                <a:spcPct val="90000"/>
              </a:lnSpc>
            </a:pPr>
            <a:r>
              <a:rPr lang="en-US" sz="2000">
                <a:solidFill>
                  <a:schemeClr val="tx1"/>
                </a:solidFill>
              </a:rPr>
              <a:t>Hotel Management Tracker </a:t>
            </a:r>
            <a:br>
              <a:rPr lang="en-US" sz="2000">
                <a:solidFill>
                  <a:schemeClr val="tx1"/>
                </a:solidFill>
              </a:rPr>
            </a:br>
            <a:r>
              <a:rPr lang="en-US" sz="2000">
                <a:solidFill>
                  <a:schemeClr val="tx1"/>
                </a:solidFill>
              </a:rPr>
              <a:t>By: Destiny Hopson</a:t>
            </a:r>
          </a:p>
        </p:txBody>
      </p:sp>
      <p:pic>
        <p:nvPicPr>
          <p:cNvPr id="6" name="Content Placeholder 5" descr="A diagram of a flowchart&#10;&#10;Description automatically generated">
            <a:extLst>
              <a:ext uri="{FF2B5EF4-FFF2-40B4-BE49-F238E27FC236}">
                <a16:creationId xmlns:a16="http://schemas.microsoft.com/office/drawing/2014/main" id="{5E21668F-4478-E60F-76CB-55EDADAA8A98}"/>
              </a:ext>
            </a:extLst>
          </p:cNvPr>
          <p:cNvPicPr>
            <a:picLocks noGrp="1" noChangeAspect="1"/>
          </p:cNvPicPr>
          <p:nvPr>
            <p:ph idx="1"/>
          </p:nvPr>
        </p:nvPicPr>
        <p:blipFill>
          <a:blip r:embed="rId3"/>
          <a:srcRect l="4629" r="6203" b="1"/>
          <a:stretch/>
        </p:blipFill>
        <p:spPr>
          <a:xfrm>
            <a:off x="5194607" y="803751"/>
            <a:ext cx="6391533" cy="5250498"/>
          </a:xfrm>
          <a:prstGeom prst="rect">
            <a:avLst/>
          </a:prstGeom>
        </p:spPr>
      </p:pic>
      <p:sp>
        <p:nvSpPr>
          <p:cNvPr id="30" name="Rectangle 29">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Oval 31">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Oval 33">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 Placeholder 3">
            <a:extLst>
              <a:ext uri="{FF2B5EF4-FFF2-40B4-BE49-F238E27FC236}">
                <a16:creationId xmlns:a16="http://schemas.microsoft.com/office/drawing/2014/main" id="{DEEAAD8B-3212-A9F4-630E-BFC53D12AD76}"/>
              </a:ext>
            </a:extLst>
          </p:cNvPr>
          <p:cNvSpPr>
            <a:spLocks noGrp="1"/>
          </p:cNvSpPr>
          <p:nvPr>
            <p:ph type="body" sz="half" idx="2"/>
          </p:nvPr>
        </p:nvSpPr>
        <p:spPr>
          <a:xfrm>
            <a:off x="1154955" y="2120900"/>
            <a:ext cx="3133726" cy="3898900"/>
          </a:xfrm>
        </p:spPr>
        <p:txBody>
          <a:bodyPr vert="horz" lIns="91440" tIns="45720" rIns="91440" bIns="45720" rtlCol="0">
            <a:normAutofit lnSpcReduction="10000"/>
          </a:bodyPr>
          <a:lstStyle/>
          <a:p>
            <a:pPr>
              <a:lnSpc>
                <a:spcPct val="90000"/>
              </a:lnSpc>
              <a:buFont typeface="Wingdings 3" charset="2"/>
              <a:buChar char=""/>
            </a:pPr>
            <a:r>
              <a:rPr lang="en-US" sz="1300" dirty="0">
                <a:solidFill>
                  <a:schemeClr val="tx1"/>
                </a:solidFill>
              </a:rPr>
              <a:t>This system allows hotel guests to access their hotel needs without the hassle of going to the front desk for help. This system has options for guests to: Check-in/out, Access Billing, Room Service, and  Booking. The system allows guests to make choices as to which type of room they would like to book, what would they like to order form the menu, which date they would like to book from, and more. This code also contains a limited amount of room numbers and will not allow guests to book a certain type of room if there are no more rooms available. In essence, this code is to ease the access for guests while they enjoy their stay and to reduce the workload for hotel staff.</a:t>
            </a:r>
          </a:p>
          <a:p>
            <a:pPr>
              <a:lnSpc>
                <a:spcPct val="90000"/>
              </a:lnSpc>
            </a:pPr>
            <a:endParaRPr lang="en-US" sz="1000" dirty="0">
              <a:solidFill>
                <a:schemeClr val="tx1"/>
              </a:solidFill>
            </a:endParaRPr>
          </a:p>
          <a:p>
            <a:pPr>
              <a:lnSpc>
                <a:spcPct val="90000"/>
              </a:lnSpc>
            </a:pPr>
            <a:r>
              <a:rPr lang="en-US" sz="800" dirty="0">
                <a:solidFill>
                  <a:schemeClr val="tx1"/>
                </a:solidFill>
              </a:rPr>
              <a:t>*The photo to the right shows a visual representation of the code*</a:t>
            </a:r>
          </a:p>
        </p:txBody>
      </p:sp>
      <p:sp>
        <p:nvSpPr>
          <p:cNvPr id="36"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Tree>
    <p:extLst>
      <p:ext uri="{BB962C8B-B14F-4D97-AF65-F5344CB8AC3E}">
        <p14:creationId xmlns:p14="http://schemas.microsoft.com/office/powerpoint/2010/main" val="2948173095"/>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442</TotalTime>
  <Words>162</Words>
  <Application>Microsoft Macintosh PowerPoint</Application>
  <PresentationFormat>Widescreen</PresentationFormat>
  <Paragraphs>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Century Gothic</vt:lpstr>
      <vt:lpstr>Wingdings 3</vt:lpstr>
      <vt:lpstr>Ion Boardroom</vt:lpstr>
      <vt:lpstr>Hotel Management Tracker  By: Destiny Hopson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Destiny Hopson</dc:creator>
  <cp:lastModifiedBy>Destiny Hopson</cp:lastModifiedBy>
  <cp:revision>2</cp:revision>
  <dcterms:created xsi:type="dcterms:W3CDTF">2024-07-22T18:15:58Z</dcterms:created>
  <dcterms:modified xsi:type="dcterms:W3CDTF">2024-07-23T01:38:17Z</dcterms:modified>
</cp:coreProperties>
</file>