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37"/>
  </p:normalViewPr>
  <p:slideViewPr>
    <p:cSldViewPr snapToGrid="0" snapToObjects="1">
      <p:cViewPr varScale="1">
        <p:scale>
          <a:sx n="90" d="100"/>
          <a:sy n="90" d="100"/>
        </p:scale>
        <p:origin x="2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41F70-8EF3-8043-99E1-81A348D67CB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153741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1F70-8EF3-8043-99E1-81A348D67CB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31462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1F70-8EF3-8043-99E1-81A348D67CB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76683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41F70-8EF3-8043-99E1-81A348D67CB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35078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41F70-8EF3-8043-99E1-81A348D67CBD}" type="datetimeFigureOut">
              <a:rPr lang="en-US" smtClean="0"/>
              <a:t>12/4/20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295104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41F70-8EF3-8043-99E1-81A348D67CB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159074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41F70-8EF3-8043-99E1-81A348D67CBD}" type="datetimeFigureOut">
              <a:rPr lang="en-US" smtClean="0"/>
              <a:t>12/4/20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172137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41F70-8EF3-8043-99E1-81A348D67CBD}" type="datetimeFigureOut">
              <a:rPr lang="en-US" smtClean="0"/>
              <a:t>12/4/20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22245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41F70-8EF3-8043-99E1-81A348D67CBD}" type="datetimeFigureOut">
              <a:rPr lang="en-US" smtClean="0"/>
              <a:t>12/4/20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338546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41F70-8EF3-8043-99E1-81A348D67CB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243095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41F70-8EF3-8043-99E1-81A348D67CBD}" type="datetimeFigureOut">
              <a:rPr lang="en-US" smtClean="0"/>
              <a:t>12/4/20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EEF8C-C6B2-664B-85BB-268970A693F9}" type="slidenum">
              <a:rPr lang="en-US" smtClean="0"/>
              <a:t>‹#›</a:t>
            </a:fld>
            <a:endParaRPr lang="en-US"/>
          </a:p>
        </p:txBody>
      </p:sp>
    </p:spTree>
    <p:extLst>
      <p:ext uri="{BB962C8B-B14F-4D97-AF65-F5344CB8AC3E}">
        <p14:creationId xmlns:p14="http://schemas.microsoft.com/office/powerpoint/2010/main" val="174604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41F70-8EF3-8043-99E1-81A348D67CBD}" type="datetimeFigureOut">
              <a:rPr lang="en-US" smtClean="0"/>
              <a:t>12/4/20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EEF8C-C6B2-664B-85BB-268970A693F9}" type="slidenum">
              <a:rPr lang="en-US" smtClean="0"/>
              <a:t>‹#›</a:t>
            </a:fld>
            <a:endParaRPr lang="en-US"/>
          </a:p>
        </p:txBody>
      </p:sp>
    </p:spTree>
    <p:extLst>
      <p:ext uri="{BB962C8B-B14F-4D97-AF65-F5344CB8AC3E}">
        <p14:creationId xmlns:p14="http://schemas.microsoft.com/office/powerpoint/2010/main" val="20612807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6EA20-3A18-8B43-9B3B-B984321EF57C}"/>
              </a:ext>
            </a:extLst>
          </p:cNvPr>
          <p:cNvSpPr>
            <a:spLocks noGrp="1"/>
          </p:cNvSpPr>
          <p:nvPr>
            <p:ph type="ctrTitle"/>
          </p:nvPr>
        </p:nvSpPr>
        <p:spPr>
          <a:xfrm>
            <a:off x="387927" y="771988"/>
            <a:ext cx="4023360" cy="2169084"/>
          </a:xfrm>
        </p:spPr>
        <p:txBody>
          <a:bodyPr anchor="b">
            <a:normAutofit/>
          </a:bodyPr>
          <a:lstStyle/>
          <a:p>
            <a:pPr algn="l"/>
            <a:r>
              <a:rPr lang="en-US" sz="4800" dirty="0">
                <a:latin typeface="Courier" pitchFamily="2" charset="0"/>
              </a:rPr>
              <a:t>Welcome to Hotel Python</a:t>
            </a:r>
          </a:p>
        </p:txBody>
      </p:sp>
      <p:sp>
        <p:nvSpPr>
          <p:cNvPr id="3" name="Subtitle 2">
            <a:extLst>
              <a:ext uri="{FF2B5EF4-FFF2-40B4-BE49-F238E27FC236}">
                <a16:creationId xmlns:a16="http://schemas.microsoft.com/office/drawing/2014/main" id="{81479456-C7CB-E247-B97A-760351EE9763}"/>
              </a:ext>
            </a:extLst>
          </p:cNvPr>
          <p:cNvSpPr>
            <a:spLocks noGrp="1"/>
          </p:cNvSpPr>
          <p:nvPr>
            <p:ph type="subTitle" idx="1"/>
          </p:nvPr>
        </p:nvSpPr>
        <p:spPr>
          <a:xfrm>
            <a:off x="432954" y="2941072"/>
            <a:ext cx="3933306" cy="445986"/>
          </a:xfrm>
        </p:spPr>
        <p:txBody>
          <a:bodyPr>
            <a:normAutofit/>
          </a:bodyPr>
          <a:lstStyle/>
          <a:p>
            <a:pPr algn="l"/>
            <a:r>
              <a:rPr lang="en-US" sz="2000" dirty="0">
                <a:latin typeface="Courier New" panose="02070309020205020404" pitchFamily="49" charset="0"/>
                <a:cs typeface="Courier New" panose="02070309020205020404" pitchFamily="49" charset="0"/>
              </a:rPr>
              <a:t>Coder: Valeria Rojas</a:t>
            </a:r>
          </a:p>
        </p:txBody>
      </p:sp>
      <p:sp>
        <p:nvSpPr>
          <p:cNvPr id="23"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EAC1A7A-075C-5E4D-9E2C-E4AE9B31F7DB}"/>
              </a:ext>
            </a:extLst>
          </p:cNvPr>
          <p:cNvPicPr>
            <a:picLocks noChangeAspect="1"/>
          </p:cNvPicPr>
          <p:nvPr/>
        </p:nvPicPr>
        <p:blipFill>
          <a:blip r:embed="rId2"/>
          <a:stretch>
            <a:fillRect/>
          </a:stretch>
        </p:blipFill>
        <p:spPr>
          <a:xfrm>
            <a:off x="6096000" y="1587029"/>
            <a:ext cx="5522403" cy="3683941"/>
          </a:xfrm>
          <a:prstGeom prst="rect">
            <a:avLst/>
          </a:prstGeom>
        </p:spPr>
      </p:pic>
      <p:sp>
        <p:nvSpPr>
          <p:cNvPr id="4" name="TextBox 3">
            <a:extLst>
              <a:ext uri="{FF2B5EF4-FFF2-40B4-BE49-F238E27FC236}">
                <a16:creationId xmlns:a16="http://schemas.microsoft.com/office/drawing/2014/main" id="{C039C2CB-DD62-1943-B9CA-A4E8F291B1BE}"/>
              </a:ext>
            </a:extLst>
          </p:cNvPr>
          <p:cNvSpPr txBox="1"/>
          <p:nvPr/>
        </p:nvSpPr>
        <p:spPr>
          <a:xfrm>
            <a:off x="444453" y="4567770"/>
            <a:ext cx="4096512" cy="2062103"/>
          </a:xfrm>
          <a:prstGeom prst="rect">
            <a:avLst/>
          </a:prstGeom>
          <a:noFill/>
        </p:spPr>
        <p:txBody>
          <a:bodyPr wrap="square" rtlCol="0">
            <a:spAutoFit/>
          </a:bodyPr>
          <a:lstStyle/>
          <a:p>
            <a:pPr>
              <a:spcAft>
                <a:spcPts val="600"/>
              </a:spcAft>
            </a:pPr>
            <a:r>
              <a:rPr lang="en-US" sz="1600" dirty="0">
                <a:latin typeface="Courier New" panose="02070309020205020404" pitchFamily="49" charset="0"/>
                <a:cs typeface="Courier New" panose="02070309020205020404" pitchFamily="49" charset="0"/>
              </a:rPr>
              <a:t>This program will allow guest service representatives to effectively check in and check out any guests that are staying at Hotel Python. It will allow reservations to be looked up by the guest’s name and allow any requests to be made.</a:t>
            </a:r>
          </a:p>
        </p:txBody>
      </p:sp>
    </p:spTree>
    <p:extLst>
      <p:ext uri="{BB962C8B-B14F-4D97-AF65-F5344CB8AC3E}">
        <p14:creationId xmlns:p14="http://schemas.microsoft.com/office/powerpoint/2010/main" val="89145330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TotalTime>
  <Words>51</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vt:lpstr>
      <vt:lpstr>Courier New</vt:lpstr>
      <vt:lpstr>Office Theme</vt:lpstr>
      <vt:lpstr>Welcome to Hotel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Hotel Python</dc:title>
  <dc:creator>Valeria Rojas</dc:creator>
  <cp:lastModifiedBy>Valeria Rojas</cp:lastModifiedBy>
  <cp:revision>1</cp:revision>
  <dcterms:created xsi:type="dcterms:W3CDTF">2020-12-05T01:11:17Z</dcterms:created>
  <dcterms:modified xsi:type="dcterms:W3CDTF">2020-12-05T01:13:44Z</dcterms:modified>
</cp:coreProperties>
</file>